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2"/>
  </p:notesMasterIdLst>
  <p:sldIdLst>
    <p:sldId id="256" r:id="rId2"/>
    <p:sldId id="259" r:id="rId3"/>
    <p:sldId id="336" r:id="rId4"/>
    <p:sldId id="343" r:id="rId5"/>
    <p:sldId id="341" r:id="rId6"/>
    <p:sldId id="279" r:id="rId7"/>
    <p:sldId id="344" r:id="rId8"/>
    <p:sldId id="339" r:id="rId9"/>
    <p:sldId id="338" r:id="rId10"/>
    <p:sldId id="347" r:id="rId11"/>
    <p:sldId id="348" r:id="rId12"/>
    <p:sldId id="350" r:id="rId13"/>
    <p:sldId id="353" r:id="rId14"/>
    <p:sldId id="352" r:id="rId15"/>
    <p:sldId id="358" r:id="rId16"/>
    <p:sldId id="356" r:id="rId17"/>
    <p:sldId id="355" r:id="rId18"/>
    <p:sldId id="357" r:id="rId19"/>
    <p:sldId id="359" r:id="rId20"/>
    <p:sldId id="330" r:id="rId21"/>
  </p:sldIdLst>
  <p:sldSz cx="9144000" cy="5143500" type="screen16x9"/>
  <p:notesSz cx="6858000" cy="9144000"/>
  <p:embeddedFontLst>
    <p:embeddedFont>
      <p:font typeface="Montserrat" pitchFamily="2" charset="77"/>
      <p:regular r:id="rId23"/>
      <p:bold r:id="rId24"/>
      <p:italic r:id="rId25"/>
      <p:boldItalic r:id="rId26"/>
    </p:embeddedFont>
    <p:embeddedFont>
      <p:font typeface="Montserrat SemiBold" panose="020F0502020204030204" pitchFamily="34" charset="0"/>
      <p:regular r:id="rId27"/>
      <p:bold r:id="rId28"/>
      <p:italic r:id="rId29"/>
      <p:boldItalic r:id="rId30"/>
    </p:embeddedFont>
    <p:embeddedFont>
      <p:font typeface="Nunito" pitchFamily="2" charset="77"/>
      <p:regular r:id="rId31"/>
      <p:bold r:id="rId32"/>
      <p:italic r:id="rId33"/>
      <p:boldItalic r:id="rId34"/>
    </p:embeddedFont>
    <p:embeddedFont>
      <p:font typeface="Raleway" pitchFamily="2" charset="77"/>
      <p:regular r:id="rId35"/>
      <p:bold r:id="rId36"/>
      <p:italic r:id="rId37"/>
      <p:boldItalic r:id="rId38"/>
    </p:embeddedFont>
    <p:embeddedFont>
      <p:font typeface="Roboto Condensed Light" panose="020F0302020204030204" pitchFamily="34" charset="0"/>
      <p:regular r:id="rId39"/>
      <p: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0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015CBC-7572-488A-AE27-C063D90DE1AB}">
  <a:tblStyle styleId="{84015CBC-7572-488A-AE27-C063D90DE1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b1c2217c3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b1c2217c3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b1c2217c3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b1c2217c3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1851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b1c2217c3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b1c2217c3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1850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g1027f207a46_0_1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3" name="Google Shape;1943;g1027f207a46_0_1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g1027f207a46_0_1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3" name="Google Shape;1943;g1027f207a46_0_1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4589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b1c2217c3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b1c2217c3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28549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b1c2217c3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b1c2217c3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5387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b1c2217c3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b1c2217c3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6436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93650" y="369450"/>
            <a:ext cx="8255825" cy="4333200"/>
            <a:chOff x="193650" y="369450"/>
            <a:chExt cx="8255825" cy="43332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786863" y="4123575"/>
              <a:ext cx="685225" cy="579075"/>
              <a:chOff x="457200" y="1099375"/>
              <a:chExt cx="685225" cy="579075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457200" y="1575025"/>
                <a:ext cx="1071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84" extrusionOk="0">
                    <a:moveTo>
                      <a:pt x="1834" y="1"/>
                    </a:moveTo>
                    <a:cubicBezTo>
                      <a:pt x="822" y="1"/>
                      <a:pt x="0" y="822"/>
                      <a:pt x="0" y="1846"/>
                    </a:cubicBezTo>
                    <a:cubicBezTo>
                      <a:pt x="0" y="2950"/>
                      <a:pt x="906" y="3684"/>
                      <a:pt x="1850" y="3684"/>
                    </a:cubicBezTo>
                    <a:cubicBezTo>
                      <a:pt x="2300" y="3684"/>
                      <a:pt x="2758" y="3517"/>
                      <a:pt x="3131" y="3144"/>
                    </a:cubicBezTo>
                    <a:cubicBezTo>
                      <a:pt x="4286" y="1989"/>
                      <a:pt x="3465" y="1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457200" y="1337200"/>
                <a:ext cx="107175" cy="918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5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4"/>
                      <a:pt x="1844" y="3674"/>
                    </a:cubicBezTo>
                    <a:cubicBezTo>
                      <a:pt x="2296" y="3674"/>
                      <a:pt x="2757" y="3506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457200" y="1099375"/>
                <a:ext cx="1071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2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2"/>
                      <a:pt x="1850" y="3672"/>
                    </a:cubicBezTo>
                    <a:cubicBezTo>
                      <a:pt x="2300" y="3672"/>
                      <a:pt x="2758" y="3505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649775" y="1578900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9"/>
                      <a:pt x="1848" y="3679"/>
                    </a:cubicBezTo>
                    <a:cubicBezTo>
                      <a:pt x="2302" y="3679"/>
                      <a:pt x="2765" y="3510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649775" y="1341075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1"/>
                      <a:pt x="1854" y="3671"/>
                    </a:cubicBezTo>
                    <a:cubicBezTo>
                      <a:pt x="2305" y="3671"/>
                      <a:pt x="2767" y="3505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49775" y="110295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46"/>
                    </a:cubicBezTo>
                    <a:cubicBezTo>
                      <a:pt x="0" y="2950"/>
                      <a:pt x="906" y="3683"/>
                      <a:pt x="1854" y="3683"/>
                    </a:cubicBezTo>
                    <a:cubicBezTo>
                      <a:pt x="2305" y="3683"/>
                      <a:pt x="2767" y="3516"/>
                      <a:pt x="3144" y="3144"/>
                    </a:cubicBezTo>
                    <a:cubicBezTo>
                      <a:pt x="4299" y="1989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842350" y="1582775"/>
                <a:ext cx="107475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4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4"/>
                      <a:pt x="1849" y="3674"/>
                    </a:cubicBezTo>
                    <a:cubicBezTo>
                      <a:pt x="2302" y="3674"/>
                      <a:pt x="2766" y="3506"/>
                      <a:pt x="3144" y="3131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42350" y="1344950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38"/>
                      <a:pt x="907" y="3671"/>
                      <a:pt x="1854" y="3671"/>
                    </a:cubicBezTo>
                    <a:cubicBezTo>
                      <a:pt x="2306" y="3671"/>
                      <a:pt x="2767" y="3504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842350" y="1106825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9"/>
                      <a:pt x="1848" y="3679"/>
                    </a:cubicBezTo>
                    <a:cubicBezTo>
                      <a:pt x="2302" y="3679"/>
                      <a:pt x="2766" y="3510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034950" y="1586625"/>
                <a:ext cx="107475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3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34"/>
                    </a:cubicBezTo>
                    <a:cubicBezTo>
                      <a:pt x="12" y="2939"/>
                      <a:pt x="918" y="3672"/>
                      <a:pt x="1862" y="3672"/>
                    </a:cubicBezTo>
                    <a:cubicBezTo>
                      <a:pt x="2312" y="3672"/>
                      <a:pt x="2770" y="3505"/>
                      <a:pt x="3143" y="3132"/>
                    </a:cubicBezTo>
                    <a:cubicBezTo>
                      <a:pt x="4298" y="1977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034950" y="134850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46"/>
                    </a:cubicBezTo>
                    <a:cubicBezTo>
                      <a:pt x="12" y="2951"/>
                      <a:pt x="918" y="3684"/>
                      <a:pt x="1862" y="3684"/>
                    </a:cubicBezTo>
                    <a:cubicBezTo>
                      <a:pt x="2312" y="3684"/>
                      <a:pt x="2770" y="3517"/>
                      <a:pt x="3143" y="3144"/>
                    </a:cubicBezTo>
                    <a:cubicBezTo>
                      <a:pt x="4298" y="1989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035025" y="1110975"/>
                <a:ext cx="107400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3672" extrusionOk="0">
                    <a:moveTo>
                      <a:pt x="1821" y="1"/>
                    </a:moveTo>
                    <a:cubicBezTo>
                      <a:pt x="819" y="1"/>
                      <a:pt x="9" y="818"/>
                      <a:pt x="9" y="1822"/>
                    </a:cubicBezTo>
                    <a:cubicBezTo>
                      <a:pt x="1" y="2935"/>
                      <a:pt x="905" y="3671"/>
                      <a:pt x="1852" y="3671"/>
                    </a:cubicBezTo>
                    <a:cubicBezTo>
                      <a:pt x="2303" y="3671"/>
                      <a:pt x="2764" y="3505"/>
                      <a:pt x="3140" y="3132"/>
                    </a:cubicBezTo>
                    <a:cubicBezTo>
                      <a:pt x="4295" y="1977"/>
                      <a:pt x="3474" y="1"/>
                      <a:pt x="1843" y="1"/>
                    </a:cubicBezTo>
                    <a:cubicBezTo>
                      <a:pt x="1835" y="1"/>
                      <a:pt x="1828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" name="Google Shape;23;p2"/>
            <p:cNvSpPr/>
            <p:nvPr/>
          </p:nvSpPr>
          <p:spPr>
            <a:xfrm>
              <a:off x="5470500" y="461263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07075" y="415300"/>
              <a:ext cx="750400" cy="722000"/>
            </a:xfrm>
            <a:custGeom>
              <a:avLst/>
              <a:gdLst/>
              <a:ahLst/>
              <a:cxnLst/>
              <a:rect l="l" t="t" r="r" b="b"/>
              <a:pathLst>
                <a:path w="30016" h="28880" extrusionOk="0">
                  <a:moveTo>
                    <a:pt x="15586" y="4364"/>
                  </a:moveTo>
                  <a:cubicBezTo>
                    <a:pt x="21146" y="4376"/>
                    <a:pt x="25658" y="8877"/>
                    <a:pt x="25670" y="14449"/>
                  </a:cubicBezTo>
                  <a:cubicBezTo>
                    <a:pt x="25658" y="18521"/>
                    <a:pt x="23206" y="22200"/>
                    <a:pt x="19443" y="23760"/>
                  </a:cubicBezTo>
                  <a:cubicBezTo>
                    <a:pt x="18192" y="24277"/>
                    <a:pt x="16879" y="24528"/>
                    <a:pt x="15577" y="24528"/>
                  </a:cubicBezTo>
                  <a:cubicBezTo>
                    <a:pt x="12954" y="24528"/>
                    <a:pt x="10380" y="23507"/>
                    <a:pt x="8454" y="21581"/>
                  </a:cubicBezTo>
                  <a:cubicBezTo>
                    <a:pt x="5572" y="18688"/>
                    <a:pt x="4703" y="14354"/>
                    <a:pt x="6263" y="10591"/>
                  </a:cubicBezTo>
                  <a:cubicBezTo>
                    <a:pt x="7835" y="6817"/>
                    <a:pt x="11502" y="4364"/>
                    <a:pt x="15586" y="4364"/>
                  </a:cubicBezTo>
                  <a:close/>
                  <a:moveTo>
                    <a:pt x="15576" y="1"/>
                  </a:moveTo>
                  <a:cubicBezTo>
                    <a:pt x="11819" y="1"/>
                    <a:pt x="8126" y="1470"/>
                    <a:pt x="5370" y="4233"/>
                  </a:cubicBezTo>
                  <a:cubicBezTo>
                    <a:pt x="1239" y="8365"/>
                    <a:pt x="0" y="14580"/>
                    <a:pt x="2239" y="19973"/>
                  </a:cubicBezTo>
                  <a:cubicBezTo>
                    <a:pt x="4477" y="25367"/>
                    <a:pt x="9740" y="28879"/>
                    <a:pt x="15586" y="28879"/>
                  </a:cubicBezTo>
                  <a:cubicBezTo>
                    <a:pt x="23551" y="28867"/>
                    <a:pt x="30004" y="22414"/>
                    <a:pt x="30016" y="14449"/>
                  </a:cubicBezTo>
                  <a:cubicBezTo>
                    <a:pt x="30016" y="8603"/>
                    <a:pt x="26492" y="3340"/>
                    <a:pt x="21098" y="1102"/>
                  </a:cubicBezTo>
                  <a:cubicBezTo>
                    <a:pt x="19312" y="361"/>
                    <a:pt x="17436" y="1"/>
                    <a:pt x="15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867800" y="369450"/>
              <a:ext cx="421200" cy="405175"/>
            </a:xfrm>
            <a:custGeom>
              <a:avLst/>
              <a:gdLst/>
              <a:ahLst/>
              <a:cxnLst/>
              <a:rect l="l" t="t" r="r" b="b"/>
              <a:pathLst>
                <a:path w="16848" h="16207" extrusionOk="0">
                  <a:moveTo>
                    <a:pt x="8740" y="788"/>
                  </a:moveTo>
                  <a:cubicBezTo>
                    <a:pt x="12776" y="800"/>
                    <a:pt x="16050" y="4062"/>
                    <a:pt x="16050" y="8110"/>
                  </a:cubicBezTo>
                  <a:cubicBezTo>
                    <a:pt x="16050" y="11063"/>
                    <a:pt x="14264" y="13730"/>
                    <a:pt x="11538" y="14861"/>
                  </a:cubicBezTo>
                  <a:cubicBezTo>
                    <a:pt x="10632" y="15235"/>
                    <a:pt x="9683" y="15416"/>
                    <a:pt x="8742" y="15416"/>
                  </a:cubicBezTo>
                  <a:cubicBezTo>
                    <a:pt x="6836" y="15416"/>
                    <a:pt x="4963" y="14672"/>
                    <a:pt x="3560" y="13278"/>
                  </a:cubicBezTo>
                  <a:cubicBezTo>
                    <a:pt x="1477" y="11182"/>
                    <a:pt x="846" y="8039"/>
                    <a:pt x="1977" y="5300"/>
                  </a:cubicBezTo>
                  <a:cubicBezTo>
                    <a:pt x="3108" y="2574"/>
                    <a:pt x="5775" y="788"/>
                    <a:pt x="8740" y="788"/>
                  </a:cubicBezTo>
                  <a:close/>
                  <a:moveTo>
                    <a:pt x="8737" y="1"/>
                  </a:moveTo>
                  <a:cubicBezTo>
                    <a:pt x="6630" y="1"/>
                    <a:pt x="4558" y="827"/>
                    <a:pt x="3013" y="2371"/>
                  </a:cubicBezTo>
                  <a:cubicBezTo>
                    <a:pt x="691" y="4693"/>
                    <a:pt x="0" y="8182"/>
                    <a:pt x="1251" y="11206"/>
                  </a:cubicBezTo>
                  <a:cubicBezTo>
                    <a:pt x="2501" y="14230"/>
                    <a:pt x="5453" y="16207"/>
                    <a:pt x="8740" y="16207"/>
                  </a:cubicBezTo>
                  <a:cubicBezTo>
                    <a:pt x="13216" y="16207"/>
                    <a:pt x="16836" y="12575"/>
                    <a:pt x="16848" y="8110"/>
                  </a:cubicBezTo>
                  <a:cubicBezTo>
                    <a:pt x="16836" y="4824"/>
                    <a:pt x="14871" y="1871"/>
                    <a:pt x="11835" y="621"/>
                  </a:cubicBezTo>
                  <a:cubicBezTo>
                    <a:pt x="10834" y="203"/>
                    <a:pt x="9781" y="1"/>
                    <a:pt x="8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93650" y="3476600"/>
              <a:ext cx="187850" cy="187850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" name="Google Shape;27;p2"/>
            <p:cNvGrpSpPr/>
            <p:nvPr/>
          </p:nvGrpSpPr>
          <p:grpSpPr>
            <a:xfrm>
              <a:off x="5565275" y="3416638"/>
              <a:ext cx="975125" cy="98825"/>
              <a:chOff x="7649075" y="1411438"/>
              <a:chExt cx="975125" cy="98825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7649075" y="1421400"/>
                <a:ext cx="800400" cy="78900"/>
              </a:xfrm>
              <a:custGeom>
                <a:avLst/>
                <a:gdLst/>
                <a:ahLst/>
                <a:cxnLst/>
                <a:rect l="l" t="t" r="r" b="b"/>
                <a:pathLst>
                  <a:path w="32016" h="3156" extrusionOk="0">
                    <a:moveTo>
                      <a:pt x="0" y="0"/>
                    </a:moveTo>
                    <a:lnTo>
                      <a:pt x="0" y="3155"/>
                    </a:lnTo>
                    <a:lnTo>
                      <a:pt x="32016" y="3155"/>
                    </a:lnTo>
                    <a:lnTo>
                      <a:pt x="3201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525375" y="1411438"/>
                <a:ext cx="98825" cy="9882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3" extrusionOk="0">
                    <a:moveTo>
                      <a:pt x="0" y="0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>
              <a:off x="7571300" y="4206925"/>
              <a:ext cx="571550" cy="354225"/>
              <a:chOff x="7571300" y="4206925"/>
              <a:chExt cx="571550" cy="35422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7571300" y="4432550"/>
                <a:ext cx="128600" cy="128600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5144" y="5144"/>
                    </a:lnTo>
                    <a:lnTo>
                      <a:pt x="5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8044025" y="4305775"/>
                <a:ext cx="98825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4" extrusionOk="0">
                    <a:moveTo>
                      <a:pt x="0" y="1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7727950" y="4206925"/>
                <a:ext cx="988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3954" extrusionOk="0">
                    <a:moveTo>
                      <a:pt x="1" y="1"/>
                    </a:moveTo>
                    <a:lnTo>
                      <a:pt x="1" y="3954"/>
                    </a:lnTo>
                    <a:lnTo>
                      <a:pt x="3953" y="3954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" name="Google Shape;34;p2"/>
            <p:cNvSpPr/>
            <p:nvPr/>
          </p:nvSpPr>
          <p:spPr>
            <a:xfrm>
              <a:off x="282675" y="3109788"/>
              <a:ext cx="98825" cy="98850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0" y="1"/>
                  </a:moveTo>
                  <a:lnTo>
                    <a:pt x="0" y="3953"/>
                  </a:lnTo>
                  <a:lnTo>
                    <a:pt x="3953" y="3953"/>
                  </a:lnTo>
                  <a:lnTo>
                    <a:pt x="3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5;p2"/>
            <p:cNvGrpSpPr/>
            <p:nvPr/>
          </p:nvGrpSpPr>
          <p:grpSpPr>
            <a:xfrm>
              <a:off x="8142850" y="658200"/>
              <a:ext cx="306625" cy="306325"/>
              <a:chOff x="8142850" y="658200"/>
              <a:chExt cx="306625" cy="306325"/>
            </a:xfrm>
          </p:grpSpPr>
          <p:sp>
            <p:nvSpPr>
              <p:cNvPr id="36" name="Google Shape;36;p2"/>
              <p:cNvSpPr/>
              <p:nvPr/>
            </p:nvSpPr>
            <p:spPr>
              <a:xfrm>
                <a:off x="8294375" y="658200"/>
                <a:ext cx="155100" cy="155100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6204" extrusionOk="0">
                    <a:moveTo>
                      <a:pt x="0" y="1"/>
                    </a:moveTo>
                    <a:lnTo>
                      <a:pt x="0" y="6204"/>
                    </a:lnTo>
                    <a:lnTo>
                      <a:pt x="6203" y="6204"/>
                    </a:lnTo>
                    <a:lnTo>
                      <a:pt x="620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142850" y="813275"/>
                <a:ext cx="151250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1"/>
                    </a:moveTo>
                    <a:lnTo>
                      <a:pt x="1" y="6049"/>
                    </a:lnTo>
                    <a:lnTo>
                      <a:pt x="6049" y="6049"/>
                    </a:lnTo>
                    <a:lnTo>
                      <a:pt x="60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38;p2"/>
            <p:cNvSpPr/>
            <p:nvPr/>
          </p:nvSpPr>
          <p:spPr>
            <a:xfrm>
              <a:off x="3997363" y="4305588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865800" y="1473600"/>
            <a:ext cx="4465800" cy="17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36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865800" y="3262200"/>
            <a:ext cx="4465800" cy="4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_1"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" name="Google Shape;991;p32"/>
          <p:cNvGrpSpPr/>
          <p:nvPr/>
        </p:nvGrpSpPr>
        <p:grpSpPr>
          <a:xfrm>
            <a:off x="-579687" y="-154604"/>
            <a:ext cx="10291863" cy="5200454"/>
            <a:chOff x="-579687" y="-154604"/>
            <a:chExt cx="10291863" cy="5200454"/>
          </a:xfrm>
        </p:grpSpPr>
        <p:sp>
          <p:nvSpPr>
            <p:cNvPr id="992" name="Google Shape;992;p32"/>
            <p:cNvSpPr/>
            <p:nvPr/>
          </p:nvSpPr>
          <p:spPr>
            <a:xfrm>
              <a:off x="-467325" y="125675"/>
              <a:ext cx="750400" cy="722000"/>
            </a:xfrm>
            <a:custGeom>
              <a:avLst/>
              <a:gdLst/>
              <a:ahLst/>
              <a:cxnLst/>
              <a:rect l="l" t="t" r="r" b="b"/>
              <a:pathLst>
                <a:path w="30016" h="28880" extrusionOk="0">
                  <a:moveTo>
                    <a:pt x="15586" y="4364"/>
                  </a:moveTo>
                  <a:cubicBezTo>
                    <a:pt x="21146" y="4376"/>
                    <a:pt x="25658" y="8877"/>
                    <a:pt x="25670" y="14449"/>
                  </a:cubicBezTo>
                  <a:cubicBezTo>
                    <a:pt x="25658" y="18521"/>
                    <a:pt x="23206" y="22200"/>
                    <a:pt x="19443" y="23760"/>
                  </a:cubicBezTo>
                  <a:cubicBezTo>
                    <a:pt x="18192" y="24277"/>
                    <a:pt x="16879" y="24528"/>
                    <a:pt x="15577" y="24528"/>
                  </a:cubicBezTo>
                  <a:cubicBezTo>
                    <a:pt x="12954" y="24528"/>
                    <a:pt x="10380" y="23507"/>
                    <a:pt x="8454" y="21581"/>
                  </a:cubicBezTo>
                  <a:cubicBezTo>
                    <a:pt x="5572" y="18688"/>
                    <a:pt x="4703" y="14354"/>
                    <a:pt x="6263" y="10591"/>
                  </a:cubicBezTo>
                  <a:cubicBezTo>
                    <a:pt x="7835" y="6817"/>
                    <a:pt x="11502" y="4364"/>
                    <a:pt x="15586" y="4364"/>
                  </a:cubicBezTo>
                  <a:close/>
                  <a:moveTo>
                    <a:pt x="15576" y="1"/>
                  </a:moveTo>
                  <a:cubicBezTo>
                    <a:pt x="11819" y="1"/>
                    <a:pt x="8126" y="1470"/>
                    <a:pt x="5370" y="4233"/>
                  </a:cubicBezTo>
                  <a:cubicBezTo>
                    <a:pt x="1239" y="8365"/>
                    <a:pt x="0" y="14580"/>
                    <a:pt x="2239" y="19973"/>
                  </a:cubicBezTo>
                  <a:cubicBezTo>
                    <a:pt x="4477" y="25367"/>
                    <a:pt x="9740" y="28879"/>
                    <a:pt x="15586" y="28879"/>
                  </a:cubicBezTo>
                  <a:cubicBezTo>
                    <a:pt x="23551" y="28867"/>
                    <a:pt x="30004" y="22414"/>
                    <a:pt x="30016" y="14449"/>
                  </a:cubicBezTo>
                  <a:cubicBezTo>
                    <a:pt x="30016" y="8603"/>
                    <a:pt x="26492" y="3340"/>
                    <a:pt x="21098" y="1102"/>
                  </a:cubicBezTo>
                  <a:cubicBezTo>
                    <a:pt x="19312" y="361"/>
                    <a:pt x="17436" y="1"/>
                    <a:pt x="15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3" name="Google Shape;993;p32"/>
            <p:cNvGrpSpPr/>
            <p:nvPr/>
          </p:nvGrpSpPr>
          <p:grpSpPr>
            <a:xfrm>
              <a:off x="-579687" y="3685950"/>
              <a:ext cx="975125" cy="98825"/>
              <a:chOff x="7649075" y="1411438"/>
              <a:chExt cx="975125" cy="98825"/>
            </a:xfrm>
          </p:grpSpPr>
          <p:sp>
            <p:nvSpPr>
              <p:cNvPr id="994" name="Google Shape;994;p32"/>
              <p:cNvSpPr/>
              <p:nvPr/>
            </p:nvSpPr>
            <p:spPr>
              <a:xfrm>
                <a:off x="7649075" y="1421400"/>
                <a:ext cx="800400" cy="78900"/>
              </a:xfrm>
              <a:custGeom>
                <a:avLst/>
                <a:gdLst/>
                <a:ahLst/>
                <a:cxnLst/>
                <a:rect l="l" t="t" r="r" b="b"/>
                <a:pathLst>
                  <a:path w="32016" h="3156" extrusionOk="0">
                    <a:moveTo>
                      <a:pt x="0" y="0"/>
                    </a:moveTo>
                    <a:lnTo>
                      <a:pt x="0" y="3155"/>
                    </a:lnTo>
                    <a:lnTo>
                      <a:pt x="32016" y="3155"/>
                    </a:lnTo>
                    <a:lnTo>
                      <a:pt x="3201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2"/>
              <p:cNvSpPr/>
              <p:nvPr/>
            </p:nvSpPr>
            <p:spPr>
              <a:xfrm>
                <a:off x="8525375" y="1411438"/>
                <a:ext cx="98825" cy="9882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3" extrusionOk="0">
                    <a:moveTo>
                      <a:pt x="0" y="0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6" name="Google Shape;996;p32"/>
            <p:cNvGrpSpPr/>
            <p:nvPr/>
          </p:nvGrpSpPr>
          <p:grpSpPr>
            <a:xfrm>
              <a:off x="7933013" y="-154604"/>
              <a:ext cx="685225" cy="579075"/>
              <a:chOff x="457200" y="1099375"/>
              <a:chExt cx="685225" cy="579075"/>
            </a:xfrm>
          </p:grpSpPr>
          <p:sp>
            <p:nvSpPr>
              <p:cNvPr id="997" name="Google Shape;997;p32"/>
              <p:cNvSpPr/>
              <p:nvPr/>
            </p:nvSpPr>
            <p:spPr>
              <a:xfrm>
                <a:off x="457200" y="1575025"/>
                <a:ext cx="1071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84" extrusionOk="0">
                    <a:moveTo>
                      <a:pt x="1834" y="1"/>
                    </a:moveTo>
                    <a:cubicBezTo>
                      <a:pt x="822" y="1"/>
                      <a:pt x="0" y="822"/>
                      <a:pt x="0" y="1846"/>
                    </a:cubicBezTo>
                    <a:cubicBezTo>
                      <a:pt x="0" y="2950"/>
                      <a:pt x="906" y="3684"/>
                      <a:pt x="1850" y="3684"/>
                    </a:cubicBezTo>
                    <a:cubicBezTo>
                      <a:pt x="2300" y="3684"/>
                      <a:pt x="2758" y="3517"/>
                      <a:pt x="3131" y="3144"/>
                    </a:cubicBezTo>
                    <a:cubicBezTo>
                      <a:pt x="4286" y="1989"/>
                      <a:pt x="3465" y="1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2"/>
              <p:cNvSpPr/>
              <p:nvPr/>
            </p:nvSpPr>
            <p:spPr>
              <a:xfrm>
                <a:off x="457200" y="1337200"/>
                <a:ext cx="107175" cy="918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5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4"/>
                      <a:pt x="1844" y="3674"/>
                    </a:cubicBezTo>
                    <a:cubicBezTo>
                      <a:pt x="2296" y="3674"/>
                      <a:pt x="2757" y="3506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2"/>
              <p:cNvSpPr/>
              <p:nvPr/>
            </p:nvSpPr>
            <p:spPr>
              <a:xfrm>
                <a:off x="457200" y="1099375"/>
                <a:ext cx="1071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2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2"/>
                      <a:pt x="1850" y="3672"/>
                    </a:cubicBezTo>
                    <a:cubicBezTo>
                      <a:pt x="2300" y="3672"/>
                      <a:pt x="2758" y="3505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2"/>
              <p:cNvSpPr/>
              <p:nvPr/>
            </p:nvSpPr>
            <p:spPr>
              <a:xfrm>
                <a:off x="649775" y="1578900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9"/>
                      <a:pt x="1848" y="3679"/>
                    </a:cubicBezTo>
                    <a:cubicBezTo>
                      <a:pt x="2302" y="3679"/>
                      <a:pt x="2765" y="3510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2"/>
              <p:cNvSpPr/>
              <p:nvPr/>
            </p:nvSpPr>
            <p:spPr>
              <a:xfrm>
                <a:off x="649775" y="1341075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1"/>
                      <a:pt x="1854" y="3671"/>
                    </a:cubicBezTo>
                    <a:cubicBezTo>
                      <a:pt x="2305" y="3671"/>
                      <a:pt x="2767" y="3505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2"/>
              <p:cNvSpPr/>
              <p:nvPr/>
            </p:nvSpPr>
            <p:spPr>
              <a:xfrm>
                <a:off x="649775" y="110295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46"/>
                    </a:cubicBezTo>
                    <a:cubicBezTo>
                      <a:pt x="0" y="2950"/>
                      <a:pt x="906" y="3683"/>
                      <a:pt x="1854" y="3683"/>
                    </a:cubicBezTo>
                    <a:cubicBezTo>
                      <a:pt x="2305" y="3683"/>
                      <a:pt x="2767" y="3516"/>
                      <a:pt x="3144" y="3144"/>
                    </a:cubicBezTo>
                    <a:cubicBezTo>
                      <a:pt x="4299" y="1989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2"/>
              <p:cNvSpPr/>
              <p:nvPr/>
            </p:nvSpPr>
            <p:spPr>
              <a:xfrm>
                <a:off x="842350" y="1582775"/>
                <a:ext cx="107475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4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4"/>
                      <a:pt x="1849" y="3674"/>
                    </a:cubicBezTo>
                    <a:cubicBezTo>
                      <a:pt x="2302" y="3674"/>
                      <a:pt x="2766" y="3506"/>
                      <a:pt x="3144" y="3131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2"/>
              <p:cNvSpPr/>
              <p:nvPr/>
            </p:nvSpPr>
            <p:spPr>
              <a:xfrm>
                <a:off x="842350" y="1344950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38"/>
                      <a:pt x="907" y="3671"/>
                      <a:pt x="1854" y="3671"/>
                    </a:cubicBezTo>
                    <a:cubicBezTo>
                      <a:pt x="2306" y="3671"/>
                      <a:pt x="2767" y="3504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2"/>
              <p:cNvSpPr/>
              <p:nvPr/>
            </p:nvSpPr>
            <p:spPr>
              <a:xfrm>
                <a:off x="842350" y="1106825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9"/>
                      <a:pt x="1848" y="3679"/>
                    </a:cubicBezTo>
                    <a:cubicBezTo>
                      <a:pt x="2302" y="3679"/>
                      <a:pt x="2766" y="3510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2"/>
              <p:cNvSpPr/>
              <p:nvPr/>
            </p:nvSpPr>
            <p:spPr>
              <a:xfrm>
                <a:off x="1034950" y="1586625"/>
                <a:ext cx="107475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3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34"/>
                    </a:cubicBezTo>
                    <a:cubicBezTo>
                      <a:pt x="12" y="2939"/>
                      <a:pt x="918" y="3672"/>
                      <a:pt x="1862" y="3672"/>
                    </a:cubicBezTo>
                    <a:cubicBezTo>
                      <a:pt x="2312" y="3672"/>
                      <a:pt x="2770" y="3505"/>
                      <a:pt x="3143" y="3132"/>
                    </a:cubicBezTo>
                    <a:cubicBezTo>
                      <a:pt x="4298" y="1977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2"/>
              <p:cNvSpPr/>
              <p:nvPr/>
            </p:nvSpPr>
            <p:spPr>
              <a:xfrm>
                <a:off x="1034950" y="134850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46"/>
                    </a:cubicBezTo>
                    <a:cubicBezTo>
                      <a:pt x="12" y="2951"/>
                      <a:pt x="918" y="3684"/>
                      <a:pt x="1862" y="3684"/>
                    </a:cubicBezTo>
                    <a:cubicBezTo>
                      <a:pt x="2312" y="3684"/>
                      <a:pt x="2770" y="3517"/>
                      <a:pt x="3143" y="3144"/>
                    </a:cubicBezTo>
                    <a:cubicBezTo>
                      <a:pt x="4298" y="1989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2"/>
              <p:cNvSpPr/>
              <p:nvPr/>
            </p:nvSpPr>
            <p:spPr>
              <a:xfrm>
                <a:off x="1035025" y="1110975"/>
                <a:ext cx="107400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3672" extrusionOk="0">
                    <a:moveTo>
                      <a:pt x="1821" y="1"/>
                    </a:moveTo>
                    <a:cubicBezTo>
                      <a:pt x="819" y="1"/>
                      <a:pt x="9" y="818"/>
                      <a:pt x="9" y="1822"/>
                    </a:cubicBezTo>
                    <a:cubicBezTo>
                      <a:pt x="1" y="2935"/>
                      <a:pt x="905" y="3671"/>
                      <a:pt x="1852" y="3671"/>
                    </a:cubicBezTo>
                    <a:cubicBezTo>
                      <a:pt x="2303" y="3671"/>
                      <a:pt x="2764" y="3505"/>
                      <a:pt x="3140" y="3132"/>
                    </a:cubicBezTo>
                    <a:cubicBezTo>
                      <a:pt x="4295" y="1977"/>
                      <a:pt x="3474" y="1"/>
                      <a:pt x="1843" y="1"/>
                    </a:cubicBezTo>
                    <a:cubicBezTo>
                      <a:pt x="1835" y="1"/>
                      <a:pt x="1828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9" name="Google Shape;1009;p32"/>
            <p:cNvGrpSpPr/>
            <p:nvPr/>
          </p:nvGrpSpPr>
          <p:grpSpPr>
            <a:xfrm>
              <a:off x="637200" y="4691625"/>
              <a:ext cx="571550" cy="354225"/>
              <a:chOff x="7571300" y="4206925"/>
              <a:chExt cx="571550" cy="354225"/>
            </a:xfrm>
          </p:grpSpPr>
          <p:sp>
            <p:nvSpPr>
              <p:cNvPr id="1010" name="Google Shape;1010;p32"/>
              <p:cNvSpPr/>
              <p:nvPr/>
            </p:nvSpPr>
            <p:spPr>
              <a:xfrm>
                <a:off x="7571300" y="4432550"/>
                <a:ext cx="128600" cy="128600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5144" y="5144"/>
                    </a:lnTo>
                    <a:lnTo>
                      <a:pt x="5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2"/>
              <p:cNvSpPr/>
              <p:nvPr/>
            </p:nvSpPr>
            <p:spPr>
              <a:xfrm>
                <a:off x="8044025" y="4305775"/>
                <a:ext cx="98825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4" extrusionOk="0">
                    <a:moveTo>
                      <a:pt x="0" y="1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2"/>
              <p:cNvSpPr/>
              <p:nvPr/>
            </p:nvSpPr>
            <p:spPr>
              <a:xfrm>
                <a:off x="7727950" y="4206925"/>
                <a:ext cx="988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3954" extrusionOk="0">
                    <a:moveTo>
                      <a:pt x="1" y="1"/>
                    </a:moveTo>
                    <a:lnTo>
                      <a:pt x="1" y="3954"/>
                    </a:lnTo>
                    <a:lnTo>
                      <a:pt x="3953" y="3954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3" name="Google Shape;1013;p32"/>
            <p:cNvSpPr/>
            <p:nvPr/>
          </p:nvSpPr>
          <p:spPr>
            <a:xfrm>
              <a:off x="6270400" y="4846413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4" name="Google Shape;1014;p32"/>
            <p:cNvGrpSpPr/>
            <p:nvPr/>
          </p:nvGrpSpPr>
          <p:grpSpPr>
            <a:xfrm>
              <a:off x="8480875" y="4563175"/>
              <a:ext cx="306625" cy="306325"/>
              <a:chOff x="8142850" y="658200"/>
              <a:chExt cx="306625" cy="306325"/>
            </a:xfrm>
          </p:grpSpPr>
          <p:sp>
            <p:nvSpPr>
              <p:cNvPr id="1015" name="Google Shape;1015;p32"/>
              <p:cNvSpPr/>
              <p:nvPr/>
            </p:nvSpPr>
            <p:spPr>
              <a:xfrm>
                <a:off x="8294375" y="658200"/>
                <a:ext cx="155100" cy="155100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6204" extrusionOk="0">
                    <a:moveTo>
                      <a:pt x="0" y="1"/>
                    </a:moveTo>
                    <a:lnTo>
                      <a:pt x="0" y="6204"/>
                    </a:lnTo>
                    <a:lnTo>
                      <a:pt x="6203" y="6204"/>
                    </a:lnTo>
                    <a:lnTo>
                      <a:pt x="620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2"/>
              <p:cNvSpPr/>
              <p:nvPr/>
            </p:nvSpPr>
            <p:spPr>
              <a:xfrm>
                <a:off x="8142850" y="813275"/>
                <a:ext cx="151250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1"/>
                    </a:moveTo>
                    <a:lnTo>
                      <a:pt x="1" y="6049"/>
                    </a:lnTo>
                    <a:lnTo>
                      <a:pt x="6049" y="6049"/>
                    </a:lnTo>
                    <a:lnTo>
                      <a:pt x="60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7" name="Google Shape;1017;p32"/>
            <p:cNvSpPr/>
            <p:nvPr/>
          </p:nvSpPr>
          <p:spPr>
            <a:xfrm rot="10800000">
              <a:off x="8774375" y="682738"/>
              <a:ext cx="187850" cy="187850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2"/>
            <p:cNvSpPr/>
            <p:nvPr/>
          </p:nvSpPr>
          <p:spPr>
            <a:xfrm rot="10800000">
              <a:off x="8717075" y="1039800"/>
              <a:ext cx="98825" cy="98850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0" y="1"/>
                  </a:moveTo>
                  <a:lnTo>
                    <a:pt x="0" y="3953"/>
                  </a:lnTo>
                  <a:lnTo>
                    <a:pt x="3953" y="3953"/>
                  </a:lnTo>
                  <a:lnTo>
                    <a:pt x="3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2"/>
            <p:cNvSpPr/>
            <p:nvPr/>
          </p:nvSpPr>
          <p:spPr>
            <a:xfrm rot="10800000">
              <a:off x="8618250" y="940950"/>
              <a:ext cx="98825" cy="98850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0" y="1"/>
                  </a:moveTo>
                  <a:lnTo>
                    <a:pt x="0" y="3953"/>
                  </a:lnTo>
                  <a:lnTo>
                    <a:pt x="3953" y="3953"/>
                  </a:lnTo>
                  <a:lnTo>
                    <a:pt x="39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2"/>
            <p:cNvSpPr/>
            <p:nvPr/>
          </p:nvSpPr>
          <p:spPr>
            <a:xfrm>
              <a:off x="8815900" y="2106550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-318075" y="148600"/>
            <a:ext cx="9305275" cy="5173090"/>
            <a:chOff x="-318075" y="148600"/>
            <a:chExt cx="9305275" cy="5173090"/>
          </a:xfrm>
        </p:grpSpPr>
        <p:grpSp>
          <p:nvGrpSpPr>
            <p:cNvPr id="86" name="Google Shape;86;p4"/>
            <p:cNvGrpSpPr/>
            <p:nvPr/>
          </p:nvGrpSpPr>
          <p:grpSpPr>
            <a:xfrm>
              <a:off x="258113" y="4742615"/>
              <a:ext cx="685225" cy="579075"/>
              <a:chOff x="457200" y="1099375"/>
              <a:chExt cx="685225" cy="579075"/>
            </a:xfrm>
          </p:grpSpPr>
          <p:sp>
            <p:nvSpPr>
              <p:cNvPr id="87" name="Google Shape;87;p4"/>
              <p:cNvSpPr/>
              <p:nvPr/>
            </p:nvSpPr>
            <p:spPr>
              <a:xfrm>
                <a:off x="457200" y="1575025"/>
                <a:ext cx="1071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84" extrusionOk="0">
                    <a:moveTo>
                      <a:pt x="1834" y="1"/>
                    </a:moveTo>
                    <a:cubicBezTo>
                      <a:pt x="822" y="1"/>
                      <a:pt x="0" y="822"/>
                      <a:pt x="0" y="1846"/>
                    </a:cubicBezTo>
                    <a:cubicBezTo>
                      <a:pt x="0" y="2950"/>
                      <a:pt x="906" y="3684"/>
                      <a:pt x="1850" y="3684"/>
                    </a:cubicBezTo>
                    <a:cubicBezTo>
                      <a:pt x="2300" y="3684"/>
                      <a:pt x="2758" y="3517"/>
                      <a:pt x="3131" y="3144"/>
                    </a:cubicBezTo>
                    <a:cubicBezTo>
                      <a:pt x="4286" y="1989"/>
                      <a:pt x="3465" y="1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457200" y="1337200"/>
                <a:ext cx="107175" cy="918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5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4"/>
                      <a:pt x="1844" y="3674"/>
                    </a:cubicBezTo>
                    <a:cubicBezTo>
                      <a:pt x="2296" y="3674"/>
                      <a:pt x="2757" y="3506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4"/>
              <p:cNvSpPr/>
              <p:nvPr/>
            </p:nvSpPr>
            <p:spPr>
              <a:xfrm>
                <a:off x="457200" y="1099375"/>
                <a:ext cx="1071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2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2"/>
                      <a:pt x="1850" y="3672"/>
                    </a:cubicBezTo>
                    <a:cubicBezTo>
                      <a:pt x="2300" y="3672"/>
                      <a:pt x="2758" y="3505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4"/>
              <p:cNvSpPr/>
              <p:nvPr/>
            </p:nvSpPr>
            <p:spPr>
              <a:xfrm>
                <a:off x="649775" y="1578900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9"/>
                      <a:pt x="1848" y="3679"/>
                    </a:cubicBezTo>
                    <a:cubicBezTo>
                      <a:pt x="2302" y="3679"/>
                      <a:pt x="2765" y="3510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649775" y="1341075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1"/>
                      <a:pt x="1854" y="3671"/>
                    </a:cubicBezTo>
                    <a:cubicBezTo>
                      <a:pt x="2305" y="3671"/>
                      <a:pt x="2767" y="3505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4"/>
              <p:cNvSpPr/>
              <p:nvPr/>
            </p:nvSpPr>
            <p:spPr>
              <a:xfrm>
                <a:off x="649775" y="110295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46"/>
                    </a:cubicBezTo>
                    <a:cubicBezTo>
                      <a:pt x="0" y="2950"/>
                      <a:pt x="906" y="3683"/>
                      <a:pt x="1854" y="3683"/>
                    </a:cubicBezTo>
                    <a:cubicBezTo>
                      <a:pt x="2305" y="3683"/>
                      <a:pt x="2767" y="3516"/>
                      <a:pt x="3144" y="3144"/>
                    </a:cubicBezTo>
                    <a:cubicBezTo>
                      <a:pt x="4299" y="1989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4"/>
              <p:cNvSpPr/>
              <p:nvPr/>
            </p:nvSpPr>
            <p:spPr>
              <a:xfrm>
                <a:off x="842350" y="1582775"/>
                <a:ext cx="107475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4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4"/>
                      <a:pt x="1849" y="3674"/>
                    </a:cubicBezTo>
                    <a:cubicBezTo>
                      <a:pt x="2302" y="3674"/>
                      <a:pt x="2766" y="3506"/>
                      <a:pt x="3144" y="3131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4"/>
              <p:cNvSpPr/>
              <p:nvPr/>
            </p:nvSpPr>
            <p:spPr>
              <a:xfrm>
                <a:off x="842350" y="1344950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38"/>
                      <a:pt x="907" y="3671"/>
                      <a:pt x="1854" y="3671"/>
                    </a:cubicBezTo>
                    <a:cubicBezTo>
                      <a:pt x="2306" y="3671"/>
                      <a:pt x="2767" y="3504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4"/>
              <p:cNvSpPr/>
              <p:nvPr/>
            </p:nvSpPr>
            <p:spPr>
              <a:xfrm>
                <a:off x="842350" y="1106825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9"/>
                      <a:pt x="1848" y="3679"/>
                    </a:cubicBezTo>
                    <a:cubicBezTo>
                      <a:pt x="2302" y="3679"/>
                      <a:pt x="2766" y="3510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>
                <a:off x="1034950" y="1586625"/>
                <a:ext cx="107475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3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34"/>
                    </a:cubicBezTo>
                    <a:cubicBezTo>
                      <a:pt x="12" y="2939"/>
                      <a:pt x="918" y="3672"/>
                      <a:pt x="1862" y="3672"/>
                    </a:cubicBezTo>
                    <a:cubicBezTo>
                      <a:pt x="2312" y="3672"/>
                      <a:pt x="2770" y="3505"/>
                      <a:pt x="3143" y="3132"/>
                    </a:cubicBezTo>
                    <a:cubicBezTo>
                      <a:pt x="4298" y="1977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1034950" y="134850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46"/>
                    </a:cubicBezTo>
                    <a:cubicBezTo>
                      <a:pt x="12" y="2951"/>
                      <a:pt x="918" y="3684"/>
                      <a:pt x="1862" y="3684"/>
                    </a:cubicBezTo>
                    <a:cubicBezTo>
                      <a:pt x="2312" y="3684"/>
                      <a:pt x="2770" y="3517"/>
                      <a:pt x="3143" y="3144"/>
                    </a:cubicBezTo>
                    <a:cubicBezTo>
                      <a:pt x="4298" y="1989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>
                <a:off x="1035025" y="1110975"/>
                <a:ext cx="107400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3672" extrusionOk="0">
                    <a:moveTo>
                      <a:pt x="1821" y="1"/>
                    </a:moveTo>
                    <a:cubicBezTo>
                      <a:pt x="819" y="1"/>
                      <a:pt x="9" y="818"/>
                      <a:pt x="9" y="1822"/>
                    </a:cubicBezTo>
                    <a:cubicBezTo>
                      <a:pt x="1" y="2935"/>
                      <a:pt x="905" y="3671"/>
                      <a:pt x="1852" y="3671"/>
                    </a:cubicBezTo>
                    <a:cubicBezTo>
                      <a:pt x="2303" y="3671"/>
                      <a:pt x="2764" y="3505"/>
                      <a:pt x="3140" y="3132"/>
                    </a:cubicBezTo>
                    <a:cubicBezTo>
                      <a:pt x="4295" y="1977"/>
                      <a:pt x="3474" y="1"/>
                      <a:pt x="1843" y="1"/>
                    </a:cubicBezTo>
                    <a:cubicBezTo>
                      <a:pt x="1835" y="1"/>
                      <a:pt x="1828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" name="Google Shape;99;p4"/>
            <p:cNvSpPr/>
            <p:nvPr/>
          </p:nvSpPr>
          <p:spPr>
            <a:xfrm>
              <a:off x="-318075" y="2106550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8055400" y="148600"/>
              <a:ext cx="750400" cy="722000"/>
            </a:xfrm>
            <a:custGeom>
              <a:avLst/>
              <a:gdLst/>
              <a:ahLst/>
              <a:cxnLst/>
              <a:rect l="l" t="t" r="r" b="b"/>
              <a:pathLst>
                <a:path w="30016" h="28880" extrusionOk="0">
                  <a:moveTo>
                    <a:pt x="15586" y="4364"/>
                  </a:moveTo>
                  <a:cubicBezTo>
                    <a:pt x="21146" y="4376"/>
                    <a:pt x="25658" y="8877"/>
                    <a:pt x="25670" y="14449"/>
                  </a:cubicBezTo>
                  <a:cubicBezTo>
                    <a:pt x="25658" y="18521"/>
                    <a:pt x="23206" y="22200"/>
                    <a:pt x="19443" y="23760"/>
                  </a:cubicBezTo>
                  <a:cubicBezTo>
                    <a:pt x="18192" y="24277"/>
                    <a:pt x="16879" y="24528"/>
                    <a:pt x="15577" y="24528"/>
                  </a:cubicBezTo>
                  <a:cubicBezTo>
                    <a:pt x="12954" y="24528"/>
                    <a:pt x="10380" y="23507"/>
                    <a:pt x="8454" y="21581"/>
                  </a:cubicBezTo>
                  <a:cubicBezTo>
                    <a:pt x="5572" y="18688"/>
                    <a:pt x="4703" y="14354"/>
                    <a:pt x="6263" y="10591"/>
                  </a:cubicBezTo>
                  <a:cubicBezTo>
                    <a:pt x="7835" y="6817"/>
                    <a:pt x="11502" y="4364"/>
                    <a:pt x="15586" y="4364"/>
                  </a:cubicBezTo>
                  <a:close/>
                  <a:moveTo>
                    <a:pt x="15576" y="1"/>
                  </a:moveTo>
                  <a:cubicBezTo>
                    <a:pt x="11819" y="1"/>
                    <a:pt x="8126" y="1470"/>
                    <a:pt x="5370" y="4233"/>
                  </a:cubicBezTo>
                  <a:cubicBezTo>
                    <a:pt x="1239" y="8365"/>
                    <a:pt x="0" y="14580"/>
                    <a:pt x="2239" y="19973"/>
                  </a:cubicBezTo>
                  <a:cubicBezTo>
                    <a:pt x="4477" y="25367"/>
                    <a:pt x="9740" y="28879"/>
                    <a:pt x="15586" y="28879"/>
                  </a:cubicBezTo>
                  <a:cubicBezTo>
                    <a:pt x="23551" y="28867"/>
                    <a:pt x="30004" y="22414"/>
                    <a:pt x="30016" y="14449"/>
                  </a:cubicBezTo>
                  <a:cubicBezTo>
                    <a:pt x="30016" y="8603"/>
                    <a:pt x="26492" y="3340"/>
                    <a:pt x="21098" y="1102"/>
                  </a:cubicBezTo>
                  <a:cubicBezTo>
                    <a:pt x="19312" y="361"/>
                    <a:pt x="17436" y="1"/>
                    <a:pt x="15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8566000" y="3898725"/>
              <a:ext cx="421200" cy="405175"/>
            </a:xfrm>
            <a:custGeom>
              <a:avLst/>
              <a:gdLst/>
              <a:ahLst/>
              <a:cxnLst/>
              <a:rect l="l" t="t" r="r" b="b"/>
              <a:pathLst>
                <a:path w="16848" h="16207" extrusionOk="0">
                  <a:moveTo>
                    <a:pt x="8740" y="788"/>
                  </a:moveTo>
                  <a:cubicBezTo>
                    <a:pt x="12776" y="800"/>
                    <a:pt x="16050" y="4062"/>
                    <a:pt x="16050" y="8110"/>
                  </a:cubicBezTo>
                  <a:cubicBezTo>
                    <a:pt x="16050" y="11063"/>
                    <a:pt x="14264" y="13730"/>
                    <a:pt x="11538" y="14861"/>
                  </a:cubicBezTo>
                  <a:cubicBezTo>
                    <a:pt x="10632" y="15235"/>
                    <a:pt x="9683" y="15416"/>
                    <a:pt x="8742" y="15416"/>
                  </a:cubicBezTo>
                  <a:cubicBezTo>
                    <a:pt x="6836" y="15416"/>
                    <a:pt x="4963" y="14672"/>
                    <a:pt x="3560" y="13278"/>
                  </a:cubicBezTo>
                  <a:cubicBezTo>
                    <a:pt x="1477" y="11182"/>
                    <a:pt x="846" y="8039"/>
                    <a:pt x="1977" y="5300"/>
                  </a:cubicBezTo>
                  <a:cubicBezTo>
                    <a:pt x="3108" y="2574"/>
                    <a:pt x="5775" y="788"/>
                    <a:pt x="8740" y="788"/>
                  </a:cubicBezTo>
                  <a:close/>
                  <a:moveTo>
                    <a:pt x="8737" y="1"/>
                  </a:moveTo>
                  <a:cubicBezTo>
                    <a:pt x="6630" y="1"/>
                    <a:pt x="4558" y="827"/>
                    <a:pt x="3013" y="2371"/>
                  </a:cubicBezTo>
                  <a:cubicBezTo>
                    <a:pt x="691" y="4693"/>
                    <a:pt x="0" y="8182"/>
                    <a:pt x="1251" y="11206"/>
                  </a:cubicBezTo>
                  <a:cubicBezTo>
                    <a:pt x="2501" y="14230"/>
                    <a:pt x="5453" y="16207"/>
                    <a:pt x="8740" y="16207"/>
                  </a:cubicBezTo>
                  <a:cubicBezTo>
                    <a:pt x="13216" y="16207"/>
                    <a:pt x="16836" y="12575"/>
                    <a:pt x="16848" y="8110"/>
                  </a:cubicBezTo>
                  <a:cubicBezTo>
                    <a:pt x="16836" y="4824"/>
                    <a:pt x="14871" y="1871"/>
                    <a:pt x="11835" y="621"/>
                  </a:cubicBezTo>
                  <a:cubicBezTo>
                    <a:pt x="10834" y="203"/>
                    <a:pt x="9781" y="1"/>
                    <a:pt x="8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271575" y="4076825"/>
              <a:ext cx="306628" cy="306628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" name="Google Shape;103;p4"/>
            <p:cNvGrpSpPr/>
            <p:nvPr/>
          </p:nvGrpSpPr>
          <p:grpSpPr>
            <a:xfrm>
              <a:off x="7029463" y="4858650"/>
              <a:ext cx="975125" cy="98825"/>
              <a:chOff x="7649075" y="1411438"/>
              <a:chExt cx="975125" cy="98825"/>
            </a:xfrm>
          </p:grpSpPr>
          <p:sp>
            <p:nvSpPr>
              <p:cNvPr id="104" name="Google Shape;104;p4"/>
              <p:cNvSpPr/>
              <p:nvPr/>
            </p:nvSpPr>
            <p:spPr>
              <a:xfrm>
                <a:off x="7649075" y="1421400"/>
                <a:ext cx="800400" cy="78900"/>
              </a:xfrm>
              <a:custGeom>
                <a:avLst/>
                <a:gdLst/>
                <a:ahLst/>
                <a:cxnLst/>
                <a:rect l="l" t="t" r="r" b="b"/>
                <a:pathLst>
                  <a:path w="32016" h="3156" extrusionOk="0">
                    <a:moveTo>
                      <a:pt x="0" y="0"/>
                    </a:moveTo>
                    <a:lnTo>
                      <a:pt x="0" y="3155"/>
                    </a:lnTo>
                    <a:lnTo>
                      <a:pt x="32016" y="3155"/>
                    </a:lnTo>
                    <a:lnTo>
                      <a:pt x="320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4"/>
              <p:cNvSpPr/>
              <p:nvPr/>
            </p:nvSpPr>
            <p:spPr>
              <a:xfrm>
                <a:off x="8525375" y="1411438"/>
                <a:ext cx="98825" cy="9882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3" extrusionOk="0">
                    <a:moveTo>
                      <a:pt x="0" y="0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" name="Google Shape;106;p4"/>
            <p:cNvGrpSpPr/>
            <p:nvPr/>
          </p:nvGrpSpPr>
          <p:grpSpPr>
            <a:xfrm>
              <a:off x="528300" y="223950"/>
              <a:ext cx="571550" cy="354225"/>
              <a:chOff x="2378875" y="567700"/>
              <a:chExt cx="571550" cy="354225"/>
            </a:xfrm>
          </p:grpSpPr>
          <p:sp>
            <p:nvSpPr>
              <p:cNvPr id="107" name="Google Shape;107;p4"/>
              <p:cNvSpPr/>
              <p:nvPr/>
            </p:nvSpPr>
            <p:spPr>
              <a:xfrm>
                <a:off x="2378875" y="793325"/>
                <a:ext cx="128600" cy="128600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5144" y="5144"/>
                    </a:lnTo>
                    <a:lnTo>
                      <a:pt x="5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4"/>
              <p:cNvSpPr/>
              <p:nvPr/>
            </p:nvSpPr>
            <p:spPr>
              <a:xfrm>
                <a:off x="2851600" y="666550"/>
                <a:ext cx="98825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4" extrusionOk="0">
                    <a:moveTo>
                      <a:pt x="0" y="1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4"/>
              <p:cNvSpPr/>
              <p:nvPr/>
            </p:nvSpPr>
            <p:spPr>
              <a:xfrm>
                <a:off x="2535525" y="567700"/>
                <a:ext cx="988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3954" extrusionOk="0">
                    <a:moveTo>
                      <a:pt x="1" y="1"/>
                    </a:moveTo>
                    <a:lnTo>
                      <a:pt x="1" y="3954"/>
                    </a:lnTo>
                    <a:lnTo>
                      <a:pt x="3953" y="3954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0" name="Google Shape;110;p4"/>
            <p:cNvSpPr/>
            <p:nvPr/>
          </p:nvSpPr>
          <p:spPr>
            <a:xfrm>
              <a:off x="334325" y="3685925"/>
              <a:ext cx="98825" cy="98850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0" y="1"/>
                  </a:moveTo>
                  <a:lnTo>
                    <a:pt x="0" y="3953"/>
                  </a:lnTo>
                  <a:lnTo>
                    <a:pt x="3953" y="3953"/>
                  </a:lnTo>
                  <a:lnTo>
                    <a:pt x="3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8458800" y="4418488"/>
              <a:ext cx="223880" cy="223880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4"/>
          <p:cNvSpPr txBox="1">
            <a:spLocks noGrp="1"/>
          </p:cNvSpPr>
          <p:nvPr>
            <p:ph type="title"/>
          </p:nvPr>
        </p:nvSpPr>
        <p:spPr>
          <a:xfrm>
            <a:off x="758775" y="381193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body" idx="1"/>
          </p:nvPr>
        </p:nvSpPr>
        <p:spPr>
          <a:xfrm>
            <a:off x="874900" y="1038200"/>
            <a:ext cx="7394400" cy="35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9"/>
          <p:cNvGrpSpPr/>
          <p:nvPr/>
        </p:nvGrpSpPr>
        <p:grpSpPr>
          <a:xfrm>
            <a:off x="642870" y="-295650"/>
            <a:ext cx="8275292" cy="4982742"/>
            <a:chOff x="642870" y="-295650"/>
            <a:chExt cx="8275292" cy="4982742"/>
          </a:xfrm>
        </p:grpSpPr>
        <p:sp>
          <p:nvSpPr>
            <p:cNvPr id="254" name="Google Shape;254;p9"/>
            <p:cNvSpPr/>
            <p:nvPr/>
          </p:nvSpPr>
          <p:spPr>
            <a:xfrm flipH="1">
              <a:off x="1851750" y="971050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 flipH="1">
              <a:off x="1156357" y="4025345"/>
              <a:ext cx="571568" cy="549822"/>
            </a:xfrm>
            <a:custGeom>
              <a:avLst/>
              <a:gdLst/>
              <a:ahLst/>
              <a:cxnLst/>
              <a:rect l="l" t="t" r="r" b="b"/>
              <a:pathLst>
                <a:path w="16848" h="16207" extrusionOk="0">
                  <a:moveTo>
                    <a:pt x="8740" y="788"/>
                  </a:moveTo>
                  <a:cubicBezTo>
                    <a:pt x="12776" y="800"/>
                    <a:pt x="16050" y="4062"/>
                    <a:pt x="16050" y="8110"/>
                  </a:cubicBezTo>
                  <a:cubicBezTo>
                    <a:pt x="16050" y="11063"/>
                    <a:pt x="14264" y="13730"/>
                    <a:pt x="11538" y="14861"/>
                  </a:cubicBezTo>
                  <a:cubicBezTo>
                    <a:pt x="10632" y="15235"/>
                    <a:pt x="9683" y="15416"/>
                    <a:pt x="8742" y="15416"/>
                  </a:cubicBezTo>
                  <a:cubicBezTo>
                    <a:pt x="6836" y="15416"/>
                    <a:pt x="4963" y="14672"/>
                    <a:pt x="3560" y="13278"/>
                  </a:cubicBezTo>
                  <a:cubicBezTo>
                    <a:pt x="1477" y="11182"/>
                    <a:pt x="846" y="8039"/>
                    <a:pt x="1977" y="5300"/>
                  </a:cubicBezTo>
                  <a:cubicBezTo>
                    <a:pt x="3108" y="2574"/>
                    <a:pt x="5775" y="788"/>
                    <a:pt x="8740" y="788"/>
                  </a:cubicBezTo>
                  <a:close/>
                  <a:moveTo>
                    <a:pt x="8737" y="1"/>
                  </a:moveTo>
                  <a:cubicBezTo>
                    <a:pt x="6630" y="1"/>
                    <a:pt x="4558" y="827"/>
                    <a:pt x="3013" y="2371"/>
                  </a:cubicBezTo>
                  <a:cubicBezTo>
                    <a:pt x="691" y="4693"/>
                    <a:pt x="0" y="8182"/>
                    <a:pt x="1251" y="11206"/>
                  </a:cubicBezTo>
                  <a:cubicBezTo>
                    <a:pt x="2501" y="14230"/>
                    <a:pt x="5453" y="16207"/>
                    <a:pt x="8740" y="16207"/>
                  </a:cubicBezTo>
                  <a:cubicBezTo>
                    <a:pt x="13216" y="16207"/>
                    <a:pt x="16836" y="12575"/>
                    <a:pt x="16848" y="8110"/>
                  </a:cubicBezTo>
                  <a:cubicBezTo>
                    <a:pt x="16836" y="4824"/>
                    <a:pt x="14871" y="1871"/>
                    <a:pt x="11835" y="621"/>
                  </a:cubicBezTo>
                  <a:cubicBezTo>
                    <a:pt x="10834" y="203"/>
                    <a:pt x="9781" y="1"/>
                    <a:pt x="8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" name="Google Shape;256;p9"/>
            <p:cNvGrpSpPr/>
            <p:nvPr/>
          </p:nvGrpSpPr>
          <p:grpSpPr>
            <a:xfrm flipH="1">
              <a:off x="7943038" y="4286050"/>
              <a:ext cx="975125" cy="98825"/>
              <a:chOff x="7649075" y="1411438"/>
              <a:chExt cx="975125" cy="98825"/>
            </a:xfrm>
          </p:grpSpPr>
          <p:sp>
            <p:nvSpPr>
              <p:cNvPr id="257" name="Google Shape;257;p9"/>
              <p:cNvSpPr/>
              <p:nvPr/>
            </p:nvSpPr>
            <p:spPr>
              <a:xfrm>
                <a:off x="7649075" y="1421400"/>
                <a:ext cx="800400" cy="78900"/>
              </a:xfrm>
              <a:custGeom>
                <a:avLst/>
                <a:gdLst/>
                <a:ahLst/>
                <a:cxnLst/>
                <a:rect l="l" t="t" r="r" b="b"/>
                <a:pathLst>
                  <a:path w="32016" h="3156" extrusionOk="0">
                    <a:moveTo>
                      <a:pt x="0" y="0"/>
                    </a:moveTo>
                    <a:lnTo>
                      <a:pt x="0" y="3155"/>
                    </a:lnTo>
                    <a:lnTo>
                      <a:pt x="32016" y="3155"/>
                    </a:lnTo>
                    <a:lnTo>
                      <a:pt x="3201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9"/>
              <p:cNvSpPr/>
              <p:nvPr/>
            </p:nvSpPr>
            <p:spPr>
              <a:xfrm>
                <a:off x="8525375" y="1411438"/>
                <a:ext cx="98825" cy="9882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3" extrusionOk="0">
                    <a:moveTo>
                      <a:pt x="0" y="0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9"/>
            <p:cNvGrpSpPr/>
            <p:nvPr/>
          </p:nvGrpSpPr>
          <p:grpSpPr>
            <a:xfrm flipH="1">
              <a:off x="642870" y="699120"/>
              <a:ext cx="354581" cy="354234"/>
              <a:chOff x="8142850" y="658200"/>
              <a:chExt cx="306625" cy="306325"/>
            </a:xfrm>
          </p:grpSpPr>
          <p:sp>
            <p:nvSpPr>
              <p:cNvPr id="260" name="Google Shape;260;p9"/>
              <p:cNvSpPr/>
              <p:nvPr/>
            </p:nvSpPr>
            <p:spPr>
              <a:xfrm>
                <a:off x="8294375" y="658200"/>
                <a:ext cx="155100" cy="155100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6204" extrusionOk="0">
                    <a:moveTo>
                      <a:pt x="0" y="1"/>
                    </a:moveTo>
                    <a:lnTo>
                      <a:pt x="0" y="6204"/>
                    </a:lnTo>
                    <a:lnTo>
                      <a:pt x="6203" y="6204"/>
                    </a:lnTo>
                    <a:lnTo>
                      <a:pt x="620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9"/>
              <p:cNvSpPr/>
              <p:nvPr/>
            </p:nvSpPr>
            <p:spPr>
              <a:xfrm>
                <a:off x="8142850" y="813275"/>
                <a:ext cx="151250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1"/>
                    </a:moveTo>
                    <a:lnTo>
                      <a:pt x="1" y="6049"/>
                    </a:lnTo>
                    <a:lnTo>
                      <a:pt x="6049" y="6049"/>
                    </a:lnTo>
                    <a:lnTo>
                      <a:pt x="60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2" name="Google Shape;262;p9"/>
            <p:cNvSpPr/>
            <p:nvPr/>
          </p:nvSpPr>
          <p:spPr>
            <a:xfrm flipH="1">
              <a:off x="713395" y="4463213"/>
              <a:ext cx="223880" cy="223880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3" name="Google Shape;263;p9"/>
            <p:cNvGrpSpPr/>
            <p:nvPr/>
          </p:nvGrpSpPr>
          <p:grpSpPr>
            <a:xfrm>
              <a:off x="8063188" y="426350"/>
              <a:ext cx="685225" cy="579075"/>
              <a:chOff x="457200" y="1099375"/>
              <a:chExt cx="685225" cy="579075"/>
            </a:xfrm>
          </p:grpSpPr>
          <p:sp>
            <p:nvSpPr>
              <p:cNvPr id="264" name="Google Shape;264;p9"/>
              <p:cNvSpPr/>
              <p:nvPr/>
            </p:nvSpPr>
            <p:spPr>
              <a:xfrm>
                <a:off x="457200" y="1575025"/>
                <a:ext cx="1071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84" extrusionOk="0">
                    <a:moveTo>
                      <a:pt x="1834" y="1"/>
                    </a:moveTo>
                    <a:cubicBezTo>
                      <a:pt x="822" y="1"/>
                      <a:pt x="0" y="822"/>
                      <a:pt x="0" y="1846"/>
                    </a:cubicBezTo>
                    <a:cubicBezTo>
                      <a:pt x="0" y="2950"/>
                      <a:pt x="906" y="3684"/>
                      <a:pt x="1850" y="3684"/>
                    </a:cubicBezTo>
                    <a:cubicBezTo>
                      <a:pt x="2300" y="3684"/>
                      <a:pt x="2758" y="3517"/>
                      <a:pt x="3131" y="3144"/>
                    </a:cubicBezTo>
                    <a:cubicBezTo>
                      <a:pt x="4286" y="1989"/>
                      <a:pt x="3465" y="1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9"/>
              <p:cNvSpPr/>
              <p:nvPr/>
            </p:nvSpPr>
            <p:spPr>
              <a:xfrm>
                <a:off x="457200" y="1337200"/>
                <a:ext cx="107175" cy="918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5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4"/>
                      <a:pt x="1844" y="3674"/>
                    </a:cubicBezTo>
                    <a:cubicBezTo>
                      <a:pt x="2296" y="3674"/>
                      <a:pt x="2757" y="3506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9"/>
              <p:cNvSpPr/>
              <p:nvPr/>
            </p:nvSpPr>
            <p:spPr>
              <a:xfrm>
                <a:off x="457200" y="1099375"/>
                <a:ext cx="1071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2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2"/>
                      <a:pt x="1850" y="3672"/>
                    </a:cubicBezTo>
                    <a:cubicBezTo>
                      <a:pt x="2300" y="3672"/>
                      <a:pt x="2758" y="3505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9"/>
              <p:cNvSpPr/>
              <p:nvPr/>
            </p:nvSpPr>
            <p:spPr>
              <a:xfrm>
                <a:off x="649775" y="1578900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9"/>
                      <a:pt x="1848" y="3679"/>
                    </a:cubicBezTo>
                    <a:cubicBezTo>
                      <a:pt x="2302" y="3679"/>
                      <a:pt x="2765" y="3510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9"/>
              <p:cNvSpPr/>
              <p:nvPr/>
            </p:nvSpPr>
            <p:spPr>
              <a:xfrm>
                <a:off x="649775" y="1341075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1"/>
                      <a:pt x="1854" y="3671"/>
                    </a:cubicBezTo>
                    <a:cubicBezTo>
                      <a:pt x="2305" y="3671"/>
                      <a:pt x="2767" y="3505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9"/>
              <p:cNvSpPr/>
              <p:nvPr/>
            </p:nvSpPr>
            <p:spPr>
              <a:xfrm>
                <a:off x="649775" y="110295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46"/>
                    </a:cubicBezTo>
                    <a:cubicBezTo>
                      <a:pt x="0" y="2950"/>
                      <a:pt x="906" y="3683"/>
                      <a:pt x="1854" y="3683"/>
                    </a:cubicBezTo>
                    <a:cubicBezTo>
                      <a:pt x="2305" y="3683"/>
                      <a:pt x="2767" y="3516"/>
                      <a:pt x="3144" y="3144"/>
                    </a:cubicBezTo>
                    <a:cubicBezTo>
                      <a:pt x="4299" y="1989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9"/>
              <p:cNvSpPr/>
              <p:nvPr/>
            </p:nvSpPr>
            <p:spPr>
              <a:xfrm>
                <a:off x="842350" y="1582775"/>
                <a:ext cx="107475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4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4"/>
                      <a:pt x="1849" y="3674"/>
                    </a:cubicBezTo>
                    <a:cubicBezTo>
                      <a:pt x="2302" y="3674"/>
                      <a:pt x="2766" y="3506"/>
                      <a:pt x="3144" y="3131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9"/>
              <p:cNvSpPr/>
              <p:nvPr/>
            </p:nvSpPr>
            <p:spPr>
              <a:xfrm>
                <a:off x="842350" y="1344950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38"/>
                      <a:pt x="907" y="3671"/>
                      <a:pt x="1854" y="3671"/>
                    </a:cubicBezTo>
                    <a:cubicBezTo>
                      <a:pt x="2306" y="3671"/>
                      <a:pt x="2767" y="3504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9"/>
              <p:cNvSpPr/>
              <p:nvPr/>
            </p:nvSpPr>
            <p:spPr>
              <a:xfrm>
                <a:off x="842350" y="1106825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9"/>
                      <a:pt x="1848" y="3679"/>
                    </a:cubicBezTo>
                    <a:cubicBezTo>
                      <a:pt x="2302" y="3679"/>
                      <a:pt x="2766" y="3510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9"/>
              <p:cNvSpPr/>
              <p:nvPr/>
            </p:nvSpPr>
            <p:spPr>
              <a:xfrm>
                <a:off x="1034950" y="1586625"/>
                <a:ext cx="107475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3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34"/>
                    </a:cubicBezTo>
                    <a:cubicBezTo>
                      <a:pt x="12" y="2939"/>
                      <a:pt x="918" y="3672"/>
                      <a:pt x="1862" y="3672"/>
                    </a:cubicBezTo>
                    <a:cubicBezTo>
                      <a:pt x="2312" y="3672"/>
                      <a:pt x="2770" y="3505"/>
                      <a:pt x="3143" y="3132"/>
                    </a:cubicBezTo>
                    <a:cubicBezTo>
                      <a:pt x="4298" y="1977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9"/>
              <p:cNvSpPr/>
              <p:nvPr/>
            </p:nvSpPr>
            <p:spPr>
              <a:xfrm>
                <a:off x="1034950" y="134850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46"/>
                    </a:cubicBezTo>
                    <a:cubicBezTo>
                      <a:pt x="12" y="2951"/>
                      <a:pt x="918" y="3684"/>
                      <a:pt x="1862" y="3684"/>
                    </a:cubicBezTo>
                    <a:cubicBezTo>
                      <a:pt x="2312" y="3684"/>
                      <a:pt x="2770" y="3517"/>
                      <a:pt x="3143" y="3144"/>
                    </a:cubicBezTo>
                    <a:cubicBezTo>
                      <a:pt x="4298" y="1989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9"/>
              <p:cNvSpPr/>
              <p:nvPr/>
            </p:nvSpPr>
            <p:spPr>
              <a:xfrm>
                <a:off x="1035025" y="1110975"/>
                <a:ext cx="107400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3672" extrusionOk="0">
                    <a:moveTo>
                      <a:pt x="1821" y="1"/>
                    </a:moveTo>
                    <a:cubicBezTo>
                      <a:pt x="819" y="1"/>
                      <a:pt x="9" y="818"/>
                      <a:pt x="9" y="1822"/>
                    </a:cubicBezTo>
                    <a:cubicBezTo>
                      <a:pt x="1" y="2935"/>
                      <a:pt x="905" y="3671"/>
                      <a:pt x="1852" y="3671"/>
                    </a:cubicBezTo>
                    <a:cubicBezTo>
                      <a:pt x="2303" y="3671"/>
                      <a:pt x="2764" y="3505"/>
                      <a:pt x="3140" y="3132"/>
                    </a:cubicBezTo>
                    <a:cubicBezTo>
                      <a:pt x="4295" y="1977"/>
                      <a:pt x="3474" y="1"/>
                      <a:pt x="1843" y="1"/>
                    </a:cubicBezTo>
                    <a:cubicBezTo>
                      <a:pt x="1835" y="1"/>
                      <a:pt x="1828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9"/>
            <p:cNvGrpSpPr/>
            <p:nvPr/>
          </p:nvGrpSpPr>
          <p:grpSpPr>
            <a:xfrm>
              <a:off x="4132025" y="3867800"/>
              <a:ext cx="571550" cy="354225"/>
              <a:chOff x="2378875" y="567700"/>
              <a:chExt cx="571550" cy="354225"/>
            </a:xfrm>
          </p:grpSpPr>
          <p:sp>
            <p:nvSpPr>
              <p:cNvPr id="277" name="Google Shape;277;p9"/>
              <p:cNvSpPr/>
              <p:nvPr/>
            </p:nvSpPr>
            <p:spPr>
              <a:xfrm>
                <a:off x="2378875" y="793325"/>
                <a:ext cx="128600" cy="128600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5144" y="5144"/>
                    </a:lnTo>
                    <a:lnTo>
                      <a:pt x="5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9"/>
              <p:cNvSpPr/>
              <p:nvPr/>
            </p:nvSpPr>
            <p:spPr>
              <a:xfrm>
                <a:off x="2851600" y="666550"/>
                <a:ext cx="98825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4" extrusionOk="0">
                    <a:moveTo>
                      <a:pt x="0" y="1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9"/>
              <p:cNvSpPr/>
              <p:nvPr/>
            </p:nvSpPr>
            <p:spPr>
              <a:xfrm>
                <a:off x="2535525" y="567700"/>
                <a:ext cx="988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3954" extrusionOk="0">
                    <a:moveTo>
                      <a:pt x="1" y="1"/>
                    </a:moveTo>
                    <a:lnTo>
                      <a:pt x="1" y="3954"/>
                    </a:lnTo>
                    <a:lnTo>
                      <a:pt x="3953" y="3954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" name="Google Shape;280;p9"/>
            <p:cNvSpPr/>
            <p:nvPr/>
          </p:nvSpPr>
          <p:spPr>
            <a:xfrm>
              <a:off x="4132025" y="-295650"/>
              <a:ext cx="750400" cy="722000"/>
            </a:xfrm>
            <a:custGeom>
              <a:avLst/>
              <a:gdLst/>
              <a:ahLst/>
              <a:cxnLst/>
              <a:rect l="l" t="t" r="r" b="b"/>
              <a:pathLst>
                <a:path w="30016" h="28880" extrusionOk="0">
                  <a:moveTo>
                    <a:pt x="15586" y="4364"/>
                  </a:moveTo>
                  <a:cubicBezTo>
                    <a:pt x="21146" y="4376"/>
                    <a:pt x="25658" y="8877"/>
                    <a:pt x="25670" y="14449"/>
                  </a:cubicBezTo>
                  <a:cubicBezTo>
                    <a:pt x="25658" y="18521"/>
                    <a:pt x="23206" y="22200"/>
                    <a:pt x="19443" y="23760"/>
                  </a:cubicBezTo>
                  <a:cubicBezTo>
                    <a:pt x="18192" y="24277"/>
                    <a:pt x="16879" y="24528"/>
                    <a:pt x="15577" y="24528"/>
                  </a:cubicBezTo>
                  <a:cubicBezTo>
                    <a:pt x="12954" y="24528"/>
                    <a:pt x="10380" y="23507"/>
                    <a:pt x="8454" y="21581"/>
                  </a:cubicBezTo>
                  <a:cubicBezTo>
                    <a:pt x="5572" y="18688"/>
                    <a:pt x="4703" y="14354"/>
                    <a:pt x="6263" y="10591"/>
                  </a:cubicBezTo>
                  <a:cubicBezTo>
                    <a:pt x="7835" y="6817"/>
                    <a:pt x="11502" y="4364"/>
                    <a:pt x="15586" y="4364"/>
                  </a:cubicBezTo>
                  <a:close/>
                  <a:moveTo>
                    <a:pt x="15576" y="1"/>
                  </a:moveTo>
                  <a:cubicBezTo>
                    <a:pt x="11819" y="1"/>
                    <a:pt x="8126" y="1470"/>
                    <a:pt x="5370" y="4233"/>
                  </a:cubicBezTo>
                  <a:cubicBezTo>
                    <a:pt x="1239" y="8365"/>
                    <a:pt x="0" y="14580"/>
                    <a:pt x="2239" y="19973"/>
                  </a:cubicBezTo>
                  <a:cubicBezTo>
                    <a:pt x="4477" y="25367"/>
                    <a:pt x="9740" y="28879"/>
                    <a:pt x="15586" y="28879"/>
                  </a:cubicBezTo>
                  <a:cubicBezTo>
                    <a:pt x="23551" y="28867"/>
                    <a:pt x="30004" y="22414"/>
                    <a:pt x="30016" y="14449"/>
                  </a:cubicBezTo>
                  <a:cubicBezTo>
                    <a:pt x="30016" y="8603"/>
                    <a:pt x="26492" y="3340"/>
                    <a:pt x="21098" y="1102"/>
                  </a:cubicBezTo>
                  <a:cubicBezTo>
                    <a:pt x="19312" y="361"/>
                    <a:pt x="17436" y="1"/>
                    <a:pt x="155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" name="Google Shape;281;p9"/>
          <p:cNvSpPr txBox="1">
            <a:spLocks noGrp="1"/>
          </p:cNvSpPr>
          <p:nvPr>
            <p:ph type="title"/>
          </p:nvPr>
        </p:nvSpPr>
        <p:spPr>
          <a:xfrm>
            <a:off x="1025950" y="1743900"/>
            <a:ext cx="40452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82" name="Google Shape;282;p9"/>
          <p:cNvSpPr txBox="1">
            <a:spLocks noGrp="1"/>
          </p:cNvSpPr>
          <p:nvPr>
            <p:ph type="subTitle" idx="1"/>
          </p:nvPr>
        </p:nvSpPr>
        <p:spPr>
          <a:xfrm>
            <a:off x="1025950" y="2445300"/>
            <a:ext cx="3639900" cy="9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oogle Shape;370;p13"/>
          <p:cNvGrpSpPr/>
          <p:nvPr/>
        </p:nvGrpSpPr>
        <p:grpSpPr>
          <a:xfrm>
            <a:off x="323100" y="262725"/>
            <a:ext cx="8686925" cy="4690550"/>
            <a:chOff x="323100" y="262725"/>
            <a:chExt cx="8686925" cy="4690550"/>
          </a:xfrm>
        </p:grpSpPr>
        <p:grpSp>
          <p:nvGrpSpPr>
            <p:cNvPr id="371" name="Google Shape;371;p13"/>
            <p:cNvGrpSpPr/>
            <p:nvPr/>
          </p:nvGrpSpPr>
          <p:grpSpPr>
            <a:xfrm>
              <a:off x="798413" y="4374200"/>
              <a:ext cx="685225" cy="579075"/>
              <a:chOff x="457200" y="1099375"/>
              <a:chExt cx="685225" cy="579075"/>
            </a:xfrm>
          </p:grpSpPr>
          <p:sp>
            <p:nvSpPr>
              <p:cNvPr id="372" name="Google Shape;372;p13"/>
              <p:cNvSpPr/>
              <p:nvPr/>
            </p:nvSpPr>
            <p:spPr>
              <a:xfrm>
                <a:off x="457200" y="1575025"/>
                <a:ext cx="1071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84" extrusionOk="0">
                    <a:moveTo>
                      <a:pt x="1834" y="1"/>
                    </a:moveTo>
                    <a:cubicBezTo>
                      <a:pt x="822" y="1"/>
                      <a:pt x="0" y="822"/>
                      <a:pt x="0" y="1846"/>
                    </a:cubicBezTo>
                    <a:cubicBezTo>
                      <a:pt x="0" y="2950"/>
                      <a:pt x="906" y="3684"/>
                      <a:pt x="1850" y="3684"/>
                    </a:cubicBezTo>
                    <a:cubicBezTo>
                      <a:pt x="2300" y="3684"/>
                      <a:pt x="2758" y="3517"/>
                      <a:pt x="3131" y="3144"/>
                    </a:cubicBezTo>
                    <a:cubicBezTo>
                      <a:pt x="4286" y="1989"/>
                      <a:pt x="3465" y="1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3"/>
              <p:cNvSpPr/>
              <p:nvPr/>
            </p:nvSpPr>
            <p:spPr>
              <a:xfrm>
                <a:off x="457200" y="1337200"/>
                <a:ext cx="107175" cy="918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5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4"/>
                      <a:pt x="1844" y="3674"/>
                    </a:cubicBezTo>
                    <a:cubicBezTo>
                      <a:pt x="2296" y="3674"/>
                      <a:pt x="2757" y="3506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3"/>
              <p:cNvSpPr/>
              <p:nvPr/>
            </p:nvSpPr>
            <p:spPr>
              <a:xfrm>
                <a:off x="457200" y="1099375"/>
                <a:ext cx="1071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2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2"/>
                      <a:pt x="1850" y="3672"/>
                    </a:cubicBezTo>
                    <a:cubicBezTo>
                      <a:pt x="2300" y="3672"/>
                      <a:pt x="2758" y="3505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3"/>
              <p:cNvSpPr/>
              <p:nvPr/>
            </p:nvSpPr>
            <p:spPr>
              <a:xfrm>
                <a:off x="649775" y="1578900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9"/>
                      <a:pt x="1848" y="3679"/>
                    </a:cubicBezTo>
                    <a:cubicBezTo>
                      <a:pt x="2302" y="3679"/>
                      <a:pt x="2765" y="3510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3"/>
              <p:cNvSpPr/>
              <p:nvPr/>
            </p:nvSpPr>
            <p:spPr>
              <a:xfrm>
                <a:off x="649775" y="1341075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1"/>
                      <a:pt x="1854" y="3671"/>
                    </a:cubicBezTo>
                    <a:cubicBezTo>
                      <a:pt x="2305" y="3671"/>
                      <a:pt x="2767" y="3505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3"/>
              <p:cNvSpPr/>
              <p:nvPr/>
            </p:nvSpPr>
            <p:spPr>
              <a:xfrm>
                <a:off x="649775" y="110295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46"/>
                    </a:cubicBezTo>
                    <a:cubicBezTo>
                      <a:pt x="0" y="2950"/>
                      <a:pt x="906" y="3683"/>
                      <a:pt x="1854" y="3683"/>
                    </a:cubicBezTo>
                    <a:cubicBezTo>
                      <a:pt x="2305" y="3683"/>
                      <a:pt x="2767" y="3516"/>
                      <a:pt x="3144" y="3144"/>
                    </a:cubicBezTo>
                    <a:cubicBezTo>
                      <a:pt x="4299" y="1989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3"/>
              <p:cNvSpPr/>
              <p:nvPr/>
            </p:nvSpPr>
            <p:spPr>
              <a:xfrm>
                <a:off x="842350" y="1582775"/>
                <a:ext cx="107475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4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4"/>
                      <a:pt x="1849" y="3674"/>
                    </a:cubicBezTo>
                    <a:cubicBezTo>
                      <a:pt x="2302" y="3674"/>
                      <a:pt x="2766" y="3506"/>
                      <a:pt x="3144" y="3131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3"/>
              <p:cNvSpPr/>
              <p:nvPr/>
            </p:nvSpPr>
            <p:spPr>
              <a:xfrm>
                <a:off x="842350" y="1344950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38"/>
                      <a:pt x="907" y="3671"/>
                      <a:pt x="1854" y="3671"/>
                    </a:cubicBezTo>
                    <a:cubicBezTo>
                      <a:pt x="2306" y="3671"/>
                      <a:pt x="2767" y="3504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842350" y="1106825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9"/>
                      <a:pt x="1848" y="3679"/>
                    </a:cubicBezTo>
                    <a:cubicBezTo>
                      <a:pt x="2302" y="3679"/>
                      <a:pt x="2766" y="3510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3"/>
              <p:cNvSpPr/>
              <p:nvPr/>
            </p:nvSpPr>
            <p:spPr>
              <a:xfrm>
                <a:off x="1034950" y="1586625"/>
                <a:ext cx="107475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3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34"/>
                    </a:cubicBezTo>
                    <a:cubicBezTo>
                      <a:pt x="12" y="2939"/>
                      <a:pt x="918" y="3672"/>
                      <a:pt x="1862" y="3672"/>
                    </a:cubicBezTo>
                    <a:cubicBezTo>
                      <a:pt x="2312" y="3672"/>
                      <a:pt x="2770" y="3505"/>
                      <a:pt x="3143" y="3132"/>
                    </a:cubicBezTo>
                    <a:cubicBezTo>
                      <a:pt x="4298" y="1977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3"/>
              <p:cNvSpPr/>
              <p:nvPr/>
            </p:nvSpPr>
            <p:spPr>
              <a:xfrm>
                <a:off x="1034950" y="134850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46"/>
                    </a:cubicBezTo>
                    <a:cubicBezTo>
                      <a:pt x="12" y="2951"/>
                      <a:pt x="918" y="3684"/>
                      <a:pt x="1862" y="3684"/>
                    </a:cubicBezTo>
                    <a:cubicBezTo>
                      <a:pt x="2312" y="3684"/>
                      <a:pt x="2770" y="3517"/>
                      <a:pt x="3143" y="3144"/>
                    </a:cubicBezTo>
                    <a:cubicBezTo>
                      <a:pt x="4298" y="1989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3"/>
              <p:cNvSpPr/>
              <p:nvPr/>
            </p:nvSpPr>
            <p:spPr>
              <a:xfrm>
                <a:off x="1035025" y="1110975"/>
                <a:ext cx="107400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3672" extrusionOk="0">
                    <a:moveTo>
                      <a:pt x="1821" y="1"/>
                    </a:moveTo>
                    <a:cubicBezTo>
                      <a:pt x="819" y="1"/>
                      <a:pt x="9" y="818"/>
                      <a:pt x="9" y="1822"/>
                    </a:cubicBezTo>
                    <a:cubicBezTo>
                      <a:pt x="1" y="2935"/>
                      <a:pt x="905" y="3671"/>
                      <a:pt x="1852" y="3671"/>
                    </a:cubicBezTo>
                    <a:cubicBezTo>
                      <a:pt x="2303" y="3671"/>
                      <a:pt x="2764" y="3505"/>
                      <a:pt x="3140" y="3132"/>
                    </a:cubicBezTo>
                    <a:cubicBezTo>
                      <a:pt x="4295" y="1977"/>
                      <a:pt x="3474" y="1"/>
                      <a:pt x="1843" y="1"/>
                    </a:cubicBezTo>
                    <a:cubicBezTo>
                      <a:pt x="1835" y="1"/>
                      <a:pt x="1828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" name="Google Shape;384;p13"/>
            <p:cNvSpPr/>
            <p:nvPr/>
          </p:nvSpPr>
          <p:spPr>
            <a:xfrm>
              <a:off x="8431800" y="1753850"/>
              <a:ext cx="571580" cy="549947"/>
            </a:xfrm>
            <a:custGeom>
              <a:avLst/>
              <a:gdLst/>
              <a:ahLst/>
              <a:cxnLst/>
              <a:rect l="l" t="t" r="r" b="b"/>
              <a:pathLst>
                <a:path w="30016" h="28880" extrusionOk="0">
                  <a:moveTo>
                    <a:pt x="15586" y="4364"/>
                  </a:moveTo>
                  <a:cubicBezTo>
                    <a:pt x="21146" y="4376"/>
                    <a:pt x="25658" y="8877"/>
                    <a:pt x="25670" y="14449"/>
                  </a:cubicBezTo>
                  <a:cubicBezTo>
                    <a:pt x="25658" y="18521"/>
                    <a:pt x="23206" y="22200"/>
                    <a:pt x="19443" y="23760"/>
                  </a:cubicBezTo>
                  <a:cubicBezTo>
                    <a:pt x="18192" y="24277"/>
                    <a:pt x="16879" y="24528"/>
                    <a:pt x="15577" y="24528"/>
                  </a:cubicBezTo>
                  <a:cubicBezTo>
                    <a:pt x="12954" y="24528"/>
                    <a:pt x="10380" y="23507"/>
                    <a:pt x="8454" y="21581"/>
                  </a:cubicBezTo>
                  <a:cubicBezTo>
                    <a:pt x="5572" y="18688"/>
                    <a:pt x="4703" y="14354"/>
                    <a:pt x="6263" y="10591"/>
                  </a:cubicBezTo>
                  <a:cubicBezTo>
                    <a:pt x="7835" y="6817"/>
                    <a:pt x="11502" y="4364"/>
                    <a:pt x="15586" y="4364"/>
                  </a:cubicBezTo>
                  <a:close/>
                  <a:moveTo>
                    <a:pt x="15576" y="1"/>
                  </a:moveTo>
                  <a:cubicBezTo>
                    <a:pt x="11819" y="1"/>
                    <a:pt x="8126" y="1470"/>
                    <a:pt x="5370" y="4233"/>
                  </a:cubicBezTo>
                  <a:cubicBezTo>
                    <a:pt x="1239" y="8365"/>
                    <a:pt x="0" y="14580"/>
                    <a:pt x="2239" y="19973"/>
                  </a:cubicBezTo>
                  <a:cubicBezTo>
                    <a:pt x="4477" y="25367"/>
                    <a:pt x="9740" y="28879"/>
                    <a:pt x="15586" y="28879"/>
                  </a:cubicBezTo>
                  <a:cubicBezTo>
                    <a:pt x="23551" y="28867"/>
                    <a:pt x="30004" y="22414"/>
                    <a:pt x="30016" y="14449"/>
                  </a:cubicBezTo>
                  <a:cubicBezTo>
                    <a:pt x="30016" y="8603"/>
                    <a:pt x="26492" y="3340"/>
                    <a:pt x="21098" y="1102"/>
                  </a:cubicBezTo>
                  <a:cubicBezTo>
                    <a:pt x="19312" y="361"/>
                    <a:pt x="17436" y="1"/>
                    <a:pt x="15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323100" y="3964750"/>
              <a:ext cx="306628" cy="306628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13"/>
            <p:cNvGrpSpPr/>
            <p:nvPr/>
          </p:nvGrpSpPr>
          <p:grpSpPr>
            <a:xfrm>
              <a:off x="992763" y="287950"/>
              <a:ext cx="571550" cy="354225"/>
              <a:chOff x="2378875" y="567700"/>
              <a:chExt cx="571550" cy="354225"/>
            </a:xfrm>
          </p:grpSpPr>
          <p:sp>
            <p:nvSpPr>
              <p:cNvPr id="387" name="Google Shape;387;p13"/>
              <p:cNvSpPr/>
              <p:nvPr/>
            </p:nvSpPr>
            <p:spPr>
              <a:xfrm>
                <a:off x="2378875" y="793325"/>
                <a:ext cx="128600" cy="128600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5144" y="5144"/>
                    </a:lnTo>
                    <a:lnTo>
                      <a:pt x="5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3"/>
              <p:cNvSpPr/>
              <p:nvPr/>
            </p:nvSpPr>
            <p:spPr>
              <a:xfrm>
                <a:off x="2851600" y="666550"/>
                <a:ext cx="98825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4" extrusionOk="0">
                    <a:moveTo>
                      <a:pt x="0" y="1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2535525" y="567700"/>
                <a:ext cx="988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3954" extrusionOk="0">
                    <a:moveTo>
                      <a:pt x="1" y="1"/>
                    </a:moveTo>
                    <a:lnTo>
                      <a:pt x="1" y="3954"/>
                    </a:lnTo>
                    <a:lnTo>
                      <a:pt x="3953" y="3954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0" name="Google Shape;390;p13"/>
            <p:cNvGrpSpPr/>
            <p:nvPr/>
          </p:nvGrpSpPr>
          <p:grpSpPr>
            <a:xfrm>
              <a:off x="8003400" y="807575"/>
              <a:ext cx="306625" cy="306325"/>
              <a:chOff x="8142850" y="658200"/>
              <a:chExt cx="306625" cy="306325"/>
            </a:xfrm>
          </p:grpSpPr>
          <p:sp>
            <p:nvSpPr>
              <p:cNvPr id="391" name="Google Shape;391;p13"/>
              <p:cNvSpPr/>
              <p:nvPr/>
            </p:nvSpPr>
            <p:spPr>
              <a:xfrm>
                <a:off x="8294375" y="658200"/>
                <a:ext cx="155100" cy="155100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6204" extrusionOk="0">
                    <a:moveTo>
                      <a:pt x="0" y="1"/>
                    </a:moveTo>
                    <a:lnTo>
                      <a:pt x="0" y="6204"/>
                    </a:lnTo>
                    <a:lnTo>
                      <a:pt x="6203" y="6204"/>
                    </a:lnTo>
                    <a:lnTo>
                      <a:pt x="620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3"/>
              <p:cNvSpPr/>
              <p:nvPr/>
            </p:nvSpPr>
            <p:spPr>
              <a:xfrm>
                <a:off x="8142850" y="813275"/>
                <a:ext cx="151250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1"/>
                    </a:moveTo>
                    <a:lnTo>
                      <a:pt x="1" y="6049"/>
                    </a:lnTo>
                    <a:lnTo>
                      <a:pt x="6049" y="6049"/>
                    </a:lnTo>
                    <a:lnTo>
                      <a:pt x="60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3" name="Google Shape;393;p13"/>
            <p:cNvSpPr/>
            <p:nvPr/>
          </p:nvSpPr>
          <p:spPr>
            <a:xfrm>
              <a:off x="7334550" y="4525350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4" name="Google Shape;394;p13"/>
            <p:cNvGrpSpPr/>
            <p:nvPr/>
          </p:nvGrpSpPr>
          <p:grpSpPr>
            <a:xfrm rot="5400000" flipH="1">
              <a:off x="8423713" y="4426663"/>
              <a:ext cx="571550" cy="354225"/>
              <a:chOff x="2378875" y="567700"/>
              <a:chExt cx="571550" cy="354225"/>
            </a:xfrm>
          </p:grpSpPr>
          <p:sp>
            <p:nvSpPr>
              <p:cNvPr id="395" name="Google Shape;395;p13"/>
              <p:cNvSpPr/>
              <p:nvPr/>
            </p:nvSpPr>
            <p:spPr>
              <a:xfrm>
                <a:off x="2378875" y="793325"/>
                <a:ext cx="128600" cy="128600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5144" y="5144"/>
                    </a:lnTo>
                    <a:lnTo>
                      <a:pt x="51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3"/>
              <p:cNvSpPr/>
              <p:nvPr/>
            </p:nvSpPr>
            <p:spPr>
              <a:xfrm>
                <a:off x="2851600" y="666550"/>
                <a:ext cx="98825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4" extrusionOk="0">
                    <a:moveTo>
                      <a:pt x="0" y="1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3"/>
              <p:cNvSpPr/>
              <p:nvPr/>
            </p:nvSpPr>
            <p:spPr>
              <a:xfrm>
                <a:off x="2535525" y="567700"/>
                <a:ext cx="988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3954" extrusionOk="0">
                    <a:moveTo>
                      <a:pt x="1" y="1"/>
                    </a:moveTo>
                    <a:lnTo>
                      <a:pt x="1" y="3954"/>
                    </a:lnTo>
                    <a:lnTo>
                      <a:pt x="3953" y="3954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8" name="Google Shape;398;p13"/>
            <p:cNvSpPr/>
            <p:nvPr/>
          </p:nvSpPr>
          <p:spPr>
            <a:xfrm>
              <a:off x="8113750" y="262725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" name="Google Shape;399;p13"/>
            <p:cNvGrpSpPr/>
            <p:nvPr/>
          </p:nvGrpSpPr>
          <p:grpSpPr>
            <a:xfrm>
              <a:off x="560486" y="2486862"/>
              <a:ext cx="238340" cy="238106"/>
              <a:chOff x="8142850" y="658200"/>
              <a:chExt cx="306625" cy="306325"/>
            </a:xfrm>
          </p:grpSpPr>
          <p:sp>
            <p:nvSpPr>
              <p:cNvPr id="400" name="Google Shape;400;p13"/>
              <p:cNvSpPr/>
              <p:nvPr/>
            </p:nvSpPr>
            <p:spPr>
              <a:xfrm>
                <a:off x="8294375" y="658200"/>
                <a:ext cx="155100" cy="155100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6204" extrusionOk="0">
                    <a:moveTo>
                      <a:pt x="0" y="1"/>
                    </a:moveTo>
                    <a:lnTo>
                      <a:pt x="0" y="6204"/>
                    </a:lnTo>
                    <a:lnTo>
                      <a:pt x="6203" y="6204"/>
                    </a:lnTo>
                    <a:lnTo>
                      <a:pt x="620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3"/>
              <p:cNvSpPr/>
              <p:nvPr/>
            </p:nvSpPr>
            <p:spPr>
              <a:xfrm>
                <a:off x="8142850" y="813275"/>
                <a:ext cx="151250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1"/>
                    </a:moveTo>
                    <a:lnTo>
                      <a:pt x="1" y="6049"/>
                    </a:lnTo>
                    <a:lnTo>
                      <a:pt x="6049" y="6049"/>
                    </a:lnTo>
                    <a:lnTo>
                      <a:pt x="60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2" name="Google Shape;402;p13"/>
            <p:cNvSpPr/>
            <p:nvPr/>
          </p:nvSpPr>
          <p:spPr>
            <a:xfrm>
              <a:off x="560475" y="1205950"/>
              <a:ext cx="421200" cy="405175"/>
            </a:xfrm>
            <a:custGeom>
              <a:avLst/>
              <a:gdLst/>
              <a:ahLst/>
              <a:cxnLst/>
              <a:rect l="l" t="t" r="r" b="b"/>
              <a:pathLst>
                <a:path w="16848" h="16207" extrusionOk="0">
                  <a:moveTo>
                    <a:pt x="8740" y="788"/>
                  </a:moveTo>
                  <a:cubicBezTo>
                    <a:pt x="12776" y="800"/>
                    <a:pt x="16050" y="4062"/>
                    <a:pt x="16050" y="8110"/>
                  </a:cubicBezTo>
                  <a:cubicBezTo>
                    <a:pt x="16050" y="11063"/>
                    <a:pt x="14264" y="13730"/>
                    <a:pt x="11538" y="14861"/>
                  </a:cubicBezTo>
                  <a:cubicBezTo>
                    <a:pt x="10632" y="15235"/>
                    <a:pt x="9683" y="15416"/>
                    <a:pt x="8742" y="15416"/>
                  </a:cubicBezTo>
                  <a:cubicBezTo>
                    <a:pt x="6836" y="15416"/>
                    <a:pt x="4963" y="14672"/>
                    <a:pt x="3560" y="13278"/>
                  </a:cubicBezTo>
                  <a:cubicBezTo>
                    <a:pt x="1477" y="11182"/>
                    <a:pt x="846" y="8039"/>
                    <a:pt x="1977" y="5300"/>
                  </a:cubicBezTo>
                  <a:cubicBezTo>
                    <a:pt x="3108" y="2574"/>
                    <a:pt x="5775" y="788"/>
                    <a:pt x="8740" y="788"/>
                  </a:cubicBezTo>
                  <a:close/>
                  <a:moveTo>
                    <a:pt x="8737" y="1"/>
                  </a:moveTo>
                  <a:cubicBezTo>
                    <a:pt x="6630" y="1"/>
                    <a:pt x="4558" y="827"/>
                    <a:pt x="3013" y="2371"/>
                  </a:cubicBezTo>
                  <a:cubicBezTo>
                    <a:pt x="691" y="4693"/>
                    <a:pt x="0" y="8182"/>
                    <a:pt x="1251" y="11206"/>
                  </a:cubicBezTo>
                  <a:cubicBezTo>
                    <a:pt x="2501" y="14230"/>
                    <a:pt x="5453" y="16207"/>
                    <a:pt x="8740" y="16207"/>
                  </a:cubicBezTo>
                  <a:cubicBezTo>
                    <a:pt x="13216" y="16207"/>
                    <a:pt x="16836" y="12575"/>
                    <a:pt x="16848" y="8110"/>
                  </a:cubicBezTo>
                  <a:cubicBezTo>
                    <a:pt x="16836" y="4824"/>
                    <a:pt x="14871" y="1871"/>
                    <a:pt x="11835" y="621"/>
                  </a:cubicBezTo>
                  <a:cubicBezTo>
                    <a:pt x="10834" y="203"/>
                    <a:pt x="9781" y="1"/>
                    <a:pt x="8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3" name="Google Shape;403;p13"/>
          <p:cNvSpPr txBox="1">
            <a:spLocks noGrp="1"/>
          </p:cNvSpPr>
          <p:nvPr>
            <p:ph type="title"/>
          </p:nvPr>
        </p:nvSpPr>
        <p:spPr>
          <a:xfrm>
            <a:off x="758775" y="381193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13"/>
          <p:cNvSpPr txBox="1">
            <a:spLocks noGrp="1"/>
          </p:cNvSpPr>
          <p:nvPr>
            <p:ph type="title" idx="2" hasCustomPrompt="1"/>
          </p:nvPr>
        </p:nvSpPr>
        <p:spPr>
          <a:xfrm>
            <a:off x="1071275" y="1430800"/>
            <a:ext cx="8964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 b="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5" name="Google Shape;405;p13"/>
          <p:cNvSpPr txBox="1">
            <a:spLocks noGrp="1"/>
          </p:cNvSpPr>
          <p:nvPr>
            <p:ph type="title" idx="3"/>
          </p:nvPr>
        </p:nvSpPr>
        <p:spPr>
          <a:xfrm>
            <a:off x="1967625" y="1430847"/>
            <a:ext cx="239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7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6" name="Google Shape;406;p13"/>
          <p:cNvSpPr txBox="1">
            <a:spLocks noGrp="1"/>
          </p:cNvSpPr>
          <p:nvPr>
            <p:ph type="title" idx="4"/>
          </p:nvPr>
        </p:nvSpPr>
        <p:spPr>
          <a:xfrm>
            <a:off x="1967625" y="2073697"/>
            <a:ext cx="2390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07" name="Google Shape;407;p13"/>
          <p:cNvSpPr txBox="1">
            <a:spLocks noGrp="1"/>
          </p:cNvSpPr>
          <p:nvPr>
            <p:ph type="title" idx="5" hasCustomPrompt="1"/>
          </p:nvPr>
        </p:nvSpPr>
        <p:spPr>
          <a:xfrm>
            <a:off x="4717150" y="1430800"/>
            <a:ext cx="8964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 b="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8" name="Google Shape;408;p13"/>
          <p:cNvSpPr txBox="1">
            <a:spLocks noGrp="1"/>
          </p:cNvSpPr>
          <p:nvPr>
            <p:ph type="title" idx="6"/>
          </p:nvPr>
        </p:nvSpPr>
        <p:spPr>
          <a:xfrm>
            <a:off x="5613300" y="1430847"/>
            <a:ext cx="239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7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9" name="Google Shape;409;p13"/>
          <p:cNvSpPr txBox="1">
            <a:spLocks noGrp="1"/>
          </p:cNvSpPr>
          <p:nvPr>
            <p:ph type="title" idx="7"/>
          </p:nvPr>
        </p:nvSpPr>
        <p:spPr>
          <a:xfrm>
            <a:off x="5613300" y="2073697"/>
            <a:ext cx="2390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10" name="Google Shape;410;p13"/>
          <p:cNvSpPr txBox="1">
            <a:spLocks noGrp="1"/>
          </p:cNvSpPr>
          <p:nvPr>
            <p:ph type="title" idx="8" hasCustomPrompt="1"/>
          </p:nvPr>
        </p:nvSpPr>
        <p:spPr>
          <a:xfrm>
            <a:off x="1071275" y="3020500"/>
            <a:ext cx="8964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 b="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1" name="Google Shape;411;p13"/>
          <p:cNvSpPr txBox="1">
            <a:spLocks noGrp="1"/>
          </p:cNvSpPr>
          <p:nvPr>
            <p:ph type="title" idx="9"/>
          </p:nvPr>
        </p:nvSpPr>
        <p:spPr>
          <a:xfrm>
            <a:off x="1967625" y="3020622"/>
            <a:ext cx="239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7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2" name="Google Shape;412;p13"/>
          <p:cNvSpPr txBox="1">
            <a:spLocks noGrp="1"/>
          </p:cNvSpPr>
          <p:nvPr>
            <p:ph type="title" idx="13"/>
          </p:nvPr>
        </p:nvSpPr>
        <p:spPr>
          <a:xfrm>
            <a:off x="1967625" y="3663397"/>
            <a:ext cx="2390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13" name="Google Shape;413;p13"/>
          <p:cNvSpPr txBox="1">
            <a:spLocks noGrp="1"/>
          </p:cNvSpPr>
          <p:nvPr>
            <p:ph type="title" idx="14" hasCustomPrompt="1"/>
          </p:nvPr>
        </p:nvSpPr>
        <p:spPr>
          <a:xfrm>
            <a:off x="4717150" y="3020500"/>
            <a:ext cx="8964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 b="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4" name="Google Shape;414;p13"/>
          <p:cNvSpPr txBox="1">
            <a:spLocks noGrp="1"/>
          </p:cNvSpPr>
          <p:nvPr>
            <p:ph type="title" idx="15"/>
          </p:nvPr>
        </p:nvSpPr>
        <p:spPr>
          <a:xfrm>
            <a:off x="5613300" y="3020622"/>
            <a:ext cx="239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7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5" name="Google Shape;415;p13"/>
          <p:cNvSpPr txBox="1">
            <a:spLocks noGrp="1"/>
          </p:cNvSpPr>
          <p:nvPr>
            <p:ph type="title" idx="16"/>
          </p:nvPr>
        </p:nvSpPr>
        <p:spPr>
          <a:xfrm>
            <a:off x="5613300" y="3663397"/>
            <a:ext cx="2390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3" name="Google Shape;523;p17"/>
          <p:cNvGrpSpPr/>
          <p:nvPr/>
        </p:nvGrpSpPr>
        <p:grpSpPr>
          <a:xfrm>
            <a:off x="435075" y="-157675"/>
            <a:ext cx="8420400" cy="4873417"/>
            <a:chOff x="435075" y="-157675"/>
            <a:chExt cx="8420400" cy="4873417"/>
          </a:xfrm>
        </p:grpSpPr>
        <p:grpSp>
          <p:nvGrpSpPr>
            <p:cNvPr id="524" name="Google Shape;524;p17"/>
            <p:cNvGrpSpPr/>
            <p:nvPr/>
          </p:nvGrpSpPr>
          <p:grpSpPr>
            <a:xfrm>
              <a:off x="1033313" y="4024725"/>
              <a:ext cx="685225" cy="579075"/>
              <a:chOff x="457200" y="1099375"/>
              <a:chExt cx="685225" cy="579075"/>
            </a:xfrm>
          </p:grpSpPr>
          <p:sp>
            <p:nvSpPr>
              <p:cNvPr id="525" name="Google Shape;525;p17"/>
              <p:cNvSpPr/>
              <p:nvPr/>
            </p:nvSpPr>
            <p:spPr>
              <a:xfrm>
                <a:off x="457200" y="1575025"/>
                <a:ext cx="1071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84" extrusionOk="0">
                    <a:moveTo>
                      <a:pt x="1834" y="1"/>
                    </a:moveTo>
                    <a:cubicBezTo>
                      <a:pt x="822" y="1"/>
                      <a:pt x="0" y="822"/>
                      <a:pt x="0" y="1846"/>
                    </a:cubicBezTo>
                    <a:cubicBezTo>
                      <a:pt x="0" y="2950"/>
                      <a:pt x="906" y="3684"/>
                      <a:pt x="1850" y="3684"/>
                    </a:cubicBezTo>
                    <a:cubicBezTo>
                      <a:pt x="2300" y="3684"/>
                      <a:pt x="2758" y="3517"/>
                      <a:pt x="3131" y="3144"/>
                    </a:cubicBezTo>
                    <a:cubicBezTo>
                      <a:pt x="4286" y="1989"/>
                      <a:pt x="3465" y="1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17"/>
              <p:cNvSpPr/>
              <p:nvPr/>
            </p:nvSpPr>
            <p:spPr>
              <a:xfrm>
                <a:off x="457200" y="1337200"/>
                <a:ext cx="107175" cy="918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5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4"/>
                      <a:pt x="1844" y="3674"/>
                    </a:cubicBezTo>
                    <a:cubicBezTo>
                      <a:pt x="2296" y="3674"/>
                      <a:pt x="2757" y="3506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7"/>
              <p:cNvSpPr/>
              <p:nvPr/>
            </p:nvSpPr>
            <p:spPr>
              <a:xfrm>
                <a:off x="457200" y="1099375"/>
                <a:ext cx="1071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2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2"/>
                      <a:pt x="1850" y="3672"/>
                    </a:cubicBezTo>
                    <a:cubicBezTo>
                      <a:pt x="2300" y="3672"/>
                      <a:pt x="2758" y="3505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7"/>
              <p:cNvSpPr/>
              <p:nvPr/>
            </p:nvSpPr>
            <p:spPr>
              <a:xfrm>
                <a:off x="649775" y="1578900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9"/>
                      <a:pt x="1848" y="3679"/>
                    </a:cubicBezTo>
                    <a:cubicBezTo>
                      <a:pt x="2302" y="3679"/>
                      <a:pt x="2765" y="3510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7"/>
              <p:cNvSpPr/>
              <p:nvPr/>
            </p:nvSpPr>
            <p:spPr>
              <a:xfrm>
                <a:off x="649775" y="1341075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1"/>
                      <a:pt x="1854" y="3671"/>
                    </a:cubicBezTo>
                    <a:cubicBezTo>
                      <a:pt x="2305" y="3671"/>
                      <a:pt x="2767" y="3505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17"/>
              <p:cNvSpPr/>
              <p:nvPr/>
            </p:nvSpPr>
            <p:spPr>
              <a:xfrm>
                <a:off x="649775" y="110295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46"/>
                    </a:cubicBezTo>
                    <a:cubicBezTo>
                      <a:pt x="0" y="2950"/>
                      <a:pt x="906" y="3683"/>
                      <a:pt x="1854" y="3683"/>
                    </a:cubicBezTo>
                    <a:cubicBezTo>
                      <a:pt x="2305" y="3683"/>
                      <a:pt x="2767" y="3516"/>
                      <a:pt x="3144" y="3144"/>
                    </a:cubicBezTo>
                    <a:cubicBezTo>
                      <a:pt x="4299" y="1989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7"/>
              <p:cNvSpPr/>
              <p:nvPr/>
            </p:nvSpPr>
            <p:spPr>
              <a:xfrm>
                <a:off x="842350" y="1582775"/>
                <a:ext cx="107475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4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4"/>
                      <a:pt x="1849" y="3674"/>
                    </a:cubicBezTo>
                    <a:cubicBezTo>
                      <a:pt x="2302" y="3674"/>
                      <a:pt x="2766" y="3506"/>
                      <a:pt x="3144" y="3131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7"/>
              <p:cNvSpPr/>
              <p:nvPr/>
            </p:nvSpPr>
            <p:spPr>
              <a:xfrm>
                <a:off x="842350" y="1344950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38"/>
                      <a:pt x="907" y="3671"/>
                      <a:pt x="1854" y="3671"/>
                    </a:cubicBezTo>
                    <a:cubicBezTo>
                      <a:pt x="2306" y="3671"/>
                      <a:pt x="2767" y="3504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7"/>
              <p:cNvSpPr/>
              <p:nvPr/>
            </p:nvSpPr>
            <p:spPr>
              <a:xfrm>
                <a:off x="842350" y="1106825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9"/>
                      <a:pt x="1848" y="3679"/>
                    </a:cubicBezTo>
                    <a:cubicBezTo>
                      <a:pt x="2302" y="3679"/>
                      <a:pt x="2766" y="3510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7"/>
              <p:cNvSpPr/>
              <p:nvPr/>
            </p:nvSpPr>
            <p:spPr>
              <a:xfrm>
                <a:off x="1034950" y="1586625"/>
                <a:ext cx="107475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3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34"/>
                    </a:cubicBezTo>
                    <a:cubicBezTo>
                      <a:pt x="12" y="2939"/>
                      <a:pt x="918" y="3672"/>
                      <a:pt x="1862" y="3672"/>
                    </a:cubicBezTo>
                    <a:cubicBezTo>
                      <a:pt x="2312" y="3672"/>
                      <a:pt x="2770" y="3505"/>
                      <a:pt x="3143" y="3132"/>
                    </a:cubicBezTo>
                    <a:cubicBezTo>
                      <a:pt x="4298" y="1977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7"/>
              <p:cNvSpPr/>
              <p:nvPr/>
            </p:nvSpPr>
            <p:spPr>
              <a:xfrm>
                <a:off x="1034950" y="134850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46"/>
                    </a:cubicBezTo>
                    <a:cubicBezTo>
                      <a:pt x="12" y="2951"/>
                      <a:pt x="918" y="3684"/>
                      <a:pt x="1862" y="3684"/>
                    </a:cubicBezTo>
                    <a:cubicBezTo>
                      <a:pt x="2312" y="3684"/>
                      <a:pt x="2770" y="3517"/>
                      <a:pt x="3143" y="3144"/>
                    </a:cubicBezTo>
                    <a:cubicBezTo>
                      <a:pt x="4298" y="1989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7"/>
              <p:cNvSpPr/>
              <p:nvPr/>
            </p:nvSpPr>
            <p:spPr>
              <a:xfrm>
                <a:off x="1035025" y="1110975"/>
                <a:ext cx="107400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3672" extrusionOk="0">
                    <a:moveTo>
                      <a:pt x="1821" y="1"/>
                    </a:moveTo>
                    <a:cubicBezTo>
                      <a:pt x="819" y="1"/>
                      <a:pt x="9" y="818"/>
                      <a:pt x="9" y="1822"/>
                    </a:cubicBezTo>
                    <a:cubicBezTo>
                      <a:pt x="1" y="2935"/>
                      <a:pt x="905" y="3671"/>
                      <a:pt x="1852" y="3671"/>
                    </a:cubicBezTo>
                    <a:cubicBezTo>
                      <a:pt x="2303" y="3671"/>
                      <a:pt x="2764" y="3505"/>
                      <a:pt x="3140" y="3132"/>
                    </a:cubicBezTo>
                    <a:cubicBezTo>
                      <a:pt x="4295" y="1977"/>
                      <a:pt x="3474" y="1"/>
                      <a:pt x="1843" y="1"/>
                    </a:cubicBezTo>
                    <a:cubicBezTo>
                      <a:pt x="1835" y="1"/>
                      <a:pt x="1828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7" name="Google Shape;537;p17"/>
            <p:cNvSpPr/>
            <p:nvPr/>
          </p:nvSpPr>
          <p:spPr>
            <a:xfrm>
              <a:off x="6209300" y="927025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7"/>
            <p:cNvSpPr/>
            <p:nvPr/>
          </p:nvSpPr>
          <p:spPr>
            <a:xfrm>
              <a:off x="559475" y="567700"/>
              <a:ext cx="750400" cy="722000"/>
            </a:xfrm>
            <a:custGeom>
              <a:avLst/>
              <a:gdLst/>
              <a:ahLst/>
              <a:cxnLst/>
              <a:rect l="l" t="t" r="r" b="b"/>
              <a:pathLst>
                <a:path w="30016" h="28880" extrusionOk="0">
                  <a:moveTo>
                    <a:pt x="15586" y="4364"/>
                  </a:moveTo>
                  <a:cubicBezTo>
                    <a:pt x="21146" y="4376"/>
                    <a:pt x="25658" y="8877"/>
                    <a:pt x="25670" y="14449"/>
                  </a:cubicBezTo>
                  <a:cubicBezTo>
                    <a:pt x="25658" y="18521"/>
                    <a:pt x="23206" y="22200"/>
                    <a:pt x="19443" y="23760"/>
                  </a:cubicBezTo>
                  <a:cubicBezTo>
                    <a:pt x="18192" y="24277"/>
                    <a:pt x="16879" y="24528"/>
                    <a:pt x="15577" y="24528"/>
                  </a:cubicBezTo>
                  <a:cubicBezTo>
                    <a:pt x="12954" y="24528"/>
                    <a:pt x="10380" y="23507"/>
                    <a:pt x="8454" y="21581"/>
                  </a:cubicBezTo>
                  <a:cubicBezTo>
                    <a:pt x="5572" y="18688"/>
                    <a:pt x="4703" y="14354"/>
                    <a:pt x="6263" y="10591"/>
                  </a:cubicBezTo>
                  <a:cubicBezTo>
                    <a:pt x="7835" y="6817"/>
                    <a:pt x="11502" y="4364"/>
                    <a:pt x="15586" y="4364"/>
                  </a:cubicBezTo>
                  <a:close/>
                  <a:moveTo>
                    <a:pt x="15576" y="1"/>
                  </a:moveTo>
                  <a:cubicBezTo>
                    <a:pt x="11819" y="1"/>
                    <a:pt x="8126" y="1470"/>
                    <a:pt x="5370" y="4233"/>
                  </a:cubicBezTo>
                  <a:cubicBezTo>
                    <a:pt x="1239" y="8365"/>
                    <a:pt x="0" y="14580"/>
                    <a:pt x="2239" y="19973"/>
                  </a:cubicBezTo>
                  <a:cubicBezTo>
                    <a:pt x="4477" y="25367"/>
                    <a:pt x="9740" y="28879"/>
                    <a:pt x="15586" y="28879"/>
                  </a:cubicBezTo>
                  <a:cubicBezTo>
                    <a:pt x="23551" y="28867"/>
                    <a:pt x="30004" y="22414"/>
                    <a:pt x="30016" y="14449"/>
                  </a:cubicBezTo>
                  <a:cubicBezTo>
                    <a:pt x="30016" y="8603"/>
                    <a:pt x="26492" y="3340"/>
                    <a:pt x="21098" y="1102"/>
                  </a:cubicBezTo>
                  <a:cubicBezTo>
                    <a:pt x="19312" y="361"/>
                    <a:pt x="17436" y="1"/>
                    <a:pt x="15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7"/>
            <p:cNvSpPr/>
            <p:nvPr/>
          </p:nvSpPr>
          <p:spPr>
            <a:xfrm>
              <a:off x="7016175" y="4198625"/>
              <a:ext cx="421200" cy="405175"/>
            </a:xfrm>
            <a:custGeom>
              <a:avLst/>
              <a:gdLst/>
              <a:ahLst/>
              <a:cxnLst/>
              <a:rect l="l" t="t" r="r" b="b"/>
              <a:pathLst>
                <a:path w="16848" h="16207" extrusionOk="0">
                  <a:moveTo>
                    <a:pt x="8740" y="788"/>
                  </a:moveTo>
                  <a:cubicBezTo>
                    <a:pt x="12776" y="800"/>
                    <a:pt x="16050" y="4062"/>
                    <a:pt x="16050" y="8110"/>
                  </a:cubicBezTo>
                  <a:cubicBezTo>
                    <a:pt x="16050" y="11063"/>
                    <a:pt x="14264" y="13730"/>
                    <a:pt x="11538" y="14861"/>
                  </a:cubicBezTo>
                  <a:cubicBezTo>
                    <a:pt x="10632" y="15235"/>
                    <a:pt x="9683" y="15416"/>
                    <a:pt x="8742" y="15416"/>
                  </a:cubicBezTo>
                  <a:cubicBezTo>
                    <a:pt x="6836" y="15416"/>
                    <a:pt x="4963" y="14672"/>
                    <a:pt x="3560" y="13278"/>
                  </a:cubicBezTo>
                  <a:cubicBezTo>
                    <a:pt x="1477" y="11182"/>
                    <a:pt x="846" y="8039"/>
                    <a:pt x="1977" y="5300"/>
                  </a:cubicBezTo>
                  <a:cubicBezTo>
                    <a:pt x="3108" y="2574"/>
                    <a:pt x="5775" y="788"/>
                    <a:pt x="8740" y="788"/>
                  </a:cubicBezTo>
                  <a:close/>
                  <a:moveTo>
                    <a:pt x="8737" y="1"/>
                  </a:moveTo>
                  <a:cubicBezTo>
                    <a:pt x="6630" y="1"/>
                    <a:pt x="4558" y="827"/>
                    <a:pt x="3013" y="2371"/>
                  </a:cubicBezTo>
                  <a:cubicBezTo>
                    <a:pt x="691" y="4693"/>
                    <a:pt x="0" y="8182"/>
                    <a:pt x="1251" y="11206"/>
                  </a:cubicBezTo>
                  <a:cubicBezTo>
                    <a:pt x="2501" y="14230"/>
                    <a:pt x="5453" y="16207"/>
                    <a:pt x="8740" y="16207"/>
                  </a:cubicBezTo>
                  <a:cubicBezTo>
                    <a:pt x="13216" y="16207"/>
                    <a:pt x="16836" y="12575"/>
                    <a:pt x="16848" y="8110"/>
                  </a:cubicBezTo>
                  <a:cubicBezTo>
                    <a:pt x="16836" y="4824"/>
                    <a:pt x="14871" y="1871"/>
                    <a:pt x="11835" y="621"/>
                  </a:cubicBezTo>
                  <a:cubicBezTo>
                    <a:pt x="10834" y="203"/>
                    <a:pt x="9781" y="1"/>
                    <a:pt x="8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7"/>
            <p:cNvSpPr/>
            <p:nvPr/>
          </p:nvSpPr>
          <p:spPr>
            <a:xfrm>
              <a:off x="1125225" y="2956375"/>
              <a:ext cx="306628" cy="306628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1" name="Google Shape;541;p17"/>
            <p:cNvGrpSpPr/>
            <p:nvPr/>
          </p:nvGrpSpPr>
          <p:grpSpPr>
            <a:xfrm>
              <a:off x="7880350" y="3261650"/>
              <a:ext cx="975125" cy="98825"/>
              <a:chOff x="7649075" y="1411438"/>
              <a:chExt cx="975125" cy="98825"/>
            </a:xfrm>
          </p:grpSpPr>
          <p:sp>
            <p:nvSpPr>
              <p:cNvPr id="542" name="Google Shape;542;p17"/>
              <p:cNvSpPr/>
              <p:nvPr/>
            </p:nvSpPr>
            <p:spPr>
              <a:xfrm>
                <a:off x="7649075" y="1421400"/>
                <a:ext cx="800400" cy="78900"/>
              </a:xfrm>
              <a:custGeom>
                <a:avLst/>
                <a:gdLst/>
                <a:ahLst/>
                <a:cxnLst/>
                <a:rect l="l" t="t" r="r" b="b"/>
                <a:pathLst>
                  <a:path w="32016" h="3156" extrusionOk="0">
                    <a:moveTo>
                      <a:pt x="0" y="0"/>
                    </a:moveTo>
                    <a:lnTo>
                      <a:pt x="0" y="3155"/>
                    </a:lnTo>
                    <a:lnTo>
                      <a:pt x="32016" y="3155"/>
                    </a:lnTo>
                    <a:lnTo>
                      <a:pt x="3201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17"/>
              <p:cNvSpPr/>
              <p:nvPr/>
            </p:nvSpPr>
            <p:spPr>
              <a:xfrm>
                <a:off x="8525375" y="1411438"/>
                <a:ext cx="98825" cy="9882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3" extrusionOk="0">
                    <a:moveTo>
                      <a:pt x="0" y="0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4" name="Google Shape;544;p17"/>
            <p:cNvGrpSpPr/>
            <p:nvPr/>
          </p:nvGrpSpPr>
          <p:grpSpPr>
            <a:xfrm>
              <a:off x="2378875" y="567700"/>
              <a:ext cx="571550" cy="354225"/>
              <a:chOff x="2378875" y="567700"/>
              <a:chExt cx="571550" cy="354225"/>
            </a:xfrm>
          </p:grpSpPr>
          <p:sp>
            <p:nvSpPr>
              <p:cNvPr id="545" name="Google Shape;545;p17"/>
              <p:cNvSpPr/>
              <p:nvPr/>
            </p:nvSpPr>
            <p:spPr>
              <a:xfrm>
                <a:off x="2378875" y="793325"/>
                <a:ext cx="128600" cy="128600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5144" y="5144"/>
                    </a:lnTo>
                    <a:lnTo>
                      <a:pt x="5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7"/>
              <p:cNvSpPr/>
              <p:nvPr/>
            </p:nvSpPr>
            <p:spPr>
              <a:xfrm>
                <a:off x="2851600" y="666550"/>
                <a:ext cx="98825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4" extrusionOk="0">
                    <a:moveTo>
                      <a:pt x="0" y="1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7"/>
              <p:cNvSpPr/>
              <p:nvPr/>
            </p:nvSpPr>
            <p:spPr>
              <a:xfrm>
                <a:off x="2535525" y="567700"/>
                <a:ext cx="988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3954" extrusionOk="0">
                    <a:moveTo>
                      <a:pt x="1" y="1"/>
                    </a:moveTo>
                    <a:lnTo>
                      <a:pt x="1" y="3954"/>
                    </a:lnTo>
                    <a:lnTo>
                      <a:pt x="3953" y="3954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8" name="Google Shape;548;p17"/>
            <p:cNvSpPr/>
            <p:nvPr/>
          </p:nvSpPr>
          <p:spPr>
            <a:xfrm>
              <a:off x="435075" y="3414588"/>
              <a:ext cx="98825" cy="98850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0" y="1"/>
                  </a:moveTo>
                  <a:lnTo>
                    <a:pt x="0" y="3953"/>
                  </a:lnTo>
                  <a:lnTo>
                    <a:pt x="3953" y="3953"/>
                  </a:lnTo>
                  <a:lnTo>
                    <a:pt x="3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9" name="Google Shape;549;p17"/>
            <p:cNvGrpSpPr/>
            <p:nvPr/>
          </p:nvGrpSpPr>
          <p:grpSpPr>
            <a:xfrm>
              <a:off x="8196425" y="1956475"/>
              <a:ext cx="306625" cy="306325"/>
              <a:chOff x="8142850" y="658200"/>
              <a:chExt cx="306625" cy="306325"/>
            </a:xfrm>
          </p:grpSpPr>
          <p:sp>
            <p:nvSpPr>
              <p:cNvPr id="550" name="Google Shape;550;p17"/>
              <p:cNvSpPr/>
              <p:nvPr/>
            </p:nvSpPr>
            <p:spPr>
              <a:xfrm>
                <a:off x="8294375" y="658200"/>
                <a:ext cx="155100" cy="155100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6204" extrusionOk="0">
                    <a:moveTo>
                      <a:pt x="0" y="1"/>
                    </a:moveTo>
                    <a:lnTo>
                      <a:pt x="0" y="6204"/>
                    </a:lnTo>
                    <a:lnTo>
                      <a:pt x="6203" y="6204"/>
                    </a:lnTo>
                    <a:lnTo>
                      <a:pt x="620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7"/>
              <p:cNvSpPr/>
              <p:nvPr/>
            </p:nvSpPr>
            <p:spPr>
              <a:xfrm>
                <a:off x="8142850" y="813275"/>
                <a:ext cx="151250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1"/>
                    </a:moveTo>
                    <a:lnTo>
                      <a:pt x="1" y="6049"/>
                    </a:lnTo>
                    <a:lnTo>
                      <a:pt x="6049" y="6049"/>
                    </a:lnTo>
                    <a:lnTo>
                      <a:pt x="60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2" name="Google Shape;552;p17"/>
            <p:cNvSpPr/>
            <p:nvPr/>
          </p:nvSpPr>
          <p:spPr>
            <a:xfrm>
              <a:off x="2130025" y="4276913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3" name="Google Shape;553;p17"/>
            <p:cNvGrpSpPr/>
            <p:nvPr/>
          </p:nvGrpSpPr>
          <p:grpSpPr>
            <a:xfrm>
              <a:off x="7852288" y="-157675"/>
              <a:ext cx="685225" cy="579075"/>
              <a:chOff x="457200" y="1099375"/>
              <a:chExt cx="685225" cy="579075"/>
            </a:xfrm>
          </p:grpSpPr>
          <p:sp>
            <p:nvSpPr>
              <p:cNvPr id="554" name="Google Shape;554;p17"/>
              <p:cNvSpPr/>
              <p:nvPr/>
            </p:nvSpPr>
            <p:spPr>
              <a:xfrm>
                <a:off x="457200" y="1575025"/>
                <a:ext cx="1071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84" extrusionOk="0">
                    <a:moveTo>
                      <a:pt x="1834" y="1"/>
                    </a:moveTo>
                    <a:cubicBezTo>
                      <a:pt x="822" y="1"/>
                      <a:pt x="0" y="822"/>
                      <a:pt x="0" y="1846"/>
                    </a:cubicBezTo>
                    <a:cubicBezTo>
                      <a:pt x="0" y="2950"/>
                      <a:pt x="906" y="3684"/>
                      <a:pt x="1850" y="3684"/>
                    </a:cubicBezTo>
                    <a:cubicBezTo>
                      <a:pt x="2300" y="3684"/>
                      <a:pt x="2758" y="3517"/>
                      <a:pt x="3131" y="3144"/>
                    </a:cubicBezTo>
                    <a:cubicBezTo>
                      <a:pt x="4286" y="1989"/>
                      <a:pt x="3465" y="1"/>
                      <a:pt x="18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7"/>
              <p:cNvSpPr/>
              <p:nvPr/>
            </p:nvSpPr>
            <p:spPr>
              <a:xfrm>
                <a:off x="457200" y="1337200"/>
                <a:ext cx="107175" cy="918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5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4"/>
                      <a:pt x="1844" y="3674"/>
                    </a:cubicBezTo>
                    <a:cubicBezTo>
                      <a:pt x="2296" y="3674"/>
                      <a:pt x="2757" y="3506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7"/>
              <p:cNvSpPr/>
              <p:nvPr/>
            </p:nvSpPr>
            <p:spPr>
              <a:xfrm>
                <a:off x="457200" y="1099375"/>
                <a:ext cx="1071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2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2"/>
                      <a:pt x="1850" y="3672"/>
                    </a:cubicBezTo>
                    <a:cubicBezTo>
                      <a:pt x="2300" y="3672"/>
                      <a:pt x="2758" y="3505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7"/>
              <p:cNvSpPr/>
              <p:nvPr/>
            </p:nvSpPr>
            <p:spPr>
              <a:xfrm>
                <a:off x="649775" y="1578900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9"/>
                      <a:pt x="1848" y="3679"/>
                    </a:cubicBezTo>
                    <a:cubicBezTo>
                      <a:pt x="2302" y="3679"/>
                      <a:pt x="2765" y="3510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7"/>
              <p:cNvSpPr/>
              <p:nvPr/>
            </p:nvSpPr>
            <p:spPr>
              <a:xfrm>
                <a:off x="649775" y="1341075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1"/>
                      <a:pt x="1854" y="3671"/>
                    </a:cubicBezTo>
                    <a:cubicBezTo>
                      <a:pt x="2305" y="3671"/>
                      <a:pt x="2767" y="3505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17"/>
              <p:cNvSpPr/>
              <p:nvPr/>
            </p:nvSpPr>
            <p:spPr>
              <a:xfrm>
                <a:off x="649775" y="110295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46"/>
                    </a:cubicBezTo>
                    <a:cubicBezTo>
                      <a:pt x="0" y="2950"/>
                      <a:pt x="906" y="3683"/>
                      <a:pt x="1854" y="3683"/>
                    </a:cubicBezTo>
                    <a:cubicBezTo>
                      <a:pt x="2305" y="3683"/>
                      <a:pt x="2767" y="3516"/>
                      <a:pt x="3144" y="3144"/>
                    </a:cubicBezTo>
                    <a:cubicBezTo>
                      <a:pt x="4299" y="1989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7"/>
              <p:cNvSpPr/>
              <p:nvPr/>
            </p:nvSpPr>
            <p:spPr>
              <a:xfrm>
                <a:off x="842350" y="1582775"/>
                <a:ext cx="107475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4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4"/>
                      <a:pt x="1849" y="3674"/>
                    </a:cubicBezTo>
                    <a:cubicBezTo>
                      <a:pt x="2302" y="3674"/>
                      <a:pt x="2766" y="3506"/>
                      <a:pt x="3144" y="3131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7"/>
              <p:cNvSpPr/>
              <p:nvPr/>
            </p:nvSpPr>
            <p:spPr>
              <a:xfrm>
                <a:off x="842350" y="1344950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38"/>
                      <a:pt x="907" y="3671"/>
                      <a:pt x="1854" y="3671"/>
                    </a:cubicBezTo>
                    <a:cubicBezTo>
                      <a:pt x="2306" y="3671"/>
                      <a:pt x="2767" y="3504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7"/>
              <p:cNvSpPr/>
              <p:nvPr/>
            </p:nvSpPr>
            <p:spPr>
              <a:xfrm>
                <a:off x="842350" y="1106825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9"/>
                      <a:pt x="1848" y="3679"/>
                    </a:cubicBezTo>
                    <a:cubicBezTo>
                      <a:pt x="2302" y="3679"/>
                      <a:pt x="2766" y="3510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7"/>
              <p:cNvSpPr/>
              <p:nvPr/>
            </p:nvSpPr>
            <p:spPr>
              <a:xfrm>
                <a:off x="1034950" y="1586625"/>
                <a:ext cx="107475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3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34"/>
                    </a:cubicBezTo>
                    <a:cubicBezTo>
                      <a:pt x="12" y="2939"/>
                      <a:pt x="918" y="3672"/>
                      <a:pt x="1862" y="3672"/>
                    </a:cubicBezTo>
                    <a:cubicBezTo>
                      <a:pt x="2312" y="3672"/>
                      <a:pt x="2770" y="3505"/>
                      <a:pt x="3143" y="3132"/>
                    </a:cubicBezTo>
                    <a:cubicBezTo>
                      <a:pt x="4298" y="1977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7"/>
              <p:cNvSpPr/>
              <p:nvPr/>
            </p:nvSpPr>
            <p:spPr>
              <a:xfrm>
                <a:off x="1034950" y="134850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46"/>
                    </a:cubicBezTo>
                    <a:cubicBezTo>
                      <a:pt x="12" y="2951"/>
                      <a:pt x="918" y="3684"/>
                      <a:pt x="1862" y="3684"/>
                    </a:cubicBezTo>
                    <a:cubicBezTo>
                      <a:pt x="2312" y="3684"/>
                      <a:pt x="2770" y="3517"/>
                      <a:pt x="3143" y="3144"/>
                    </a:cubicBezTo>
                    <a:cubicBezTo>
                      <a:pt x="4298" y="1989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7"/>
              <p:cNvSpPr/>
              <p:nvPr/>
            </p:nvSpPr>
            <p:spPr>
              <a:xfrm>
                <a:off x="1035025" y="1110975"/>
                <a:ext cx="107400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3672" extrusionOk="0">
                    <a:moveTo>
                      <a:pt x="1821" y="1"/>
                    </a:moveTo>
                    <a:cubicBezTo>
                      <a:pt x="819" y="1"/>
                      <a:pt x="9" y="818"/>
                      <a:pt x="9" y="1822"/>
                    </a:cubicBezTo>
                    <a:cubicBezTo>
                      <a:pt x="1" y="2935"/>
                      <a:pt x="905" y="3671"/>
                      <a:pt x="1852" y="3671"/>
                    </a:cubicBezTo>
                    <a:cubicBezTo>
                      <a:pt x="2303" y="3671"/>
                      <a:pt x="2764" y="3505"/>
                      <a:pt x="3140" y="3132"/>
                    </a:cubicBezTo>
                    <a:cubicBezTo>
                      <a:pt x="4295" y="1977"/>
                      <a:pt x="3474" y="1"/>
                      <a:pt x="1843" y="1"/>
                    </a:cubicBezTo>
                    <a:cubicBezTo>
                      <a:pt x="1835" y="1"/>
                      <a:pt x="1828" y="1"/>
                      <a:pt x="1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6" name="Google Shape;566;p17"/>
            <p:cNvSpPr/>
            <p:nvPr/>
          </p:nvSpPr>
          <p:spPr>
            <a:xfrm>
              <a:off x="7656475" y="4491863"/>
              <a:ext cx="223880" cy="223880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p17"/>
          <p:cNvSpPr txBox="1">
            <a:spLocks noGrp="1"/>
          </p:cNvSpPr>
          <p:nvPr>
            <p:ph type="title"/>
          </p:nvPr>
        </p:nvSpPr>
        <p:spPr>
          <a:xfrm>
            <a:off x="2487675" y="3043350"/>
            <a:ext cx="4168500" cy="4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568" name="Google Shape;568;p17"/>
          <p:cNvSpPr txBox="1">
            <a:spLocks noGrp="1"/>
          </p:cNvSpPr>
          <p:nvPr>
            <p:ph type="title" idx="2"/>
          </p:nvPr>
        </p:nvSpPr>
        <p:spPr>
          <a:xfrm>
            <a:off x="1651000" y="1633350"/>
            <a:ext cx="5842500" cy="141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0"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1" name="Google Shape;721;p24"/>
          <p:cNvGrpSpPr/>
          <p:nvPr/>
        </p:nvGrpSpPr>
        <p:grpSpPr>
          <a:xfrm>
            <a:off x="-318075" y="148600"/>
            <a:ext cx="9305275" cy="5173090"/>
            <a:chOff x="-318075" y="148600"/>
            <a:chExt cx="9305275" cy="5173090"/>
          </a:xfrm>
        </p:grpSpPr>
        <p:grpSp>
          <p:nvGrpSpPr>
            <p:cNvPr id="722" name="Google Shape;722;p24"/>
            <p:cNvGrpSpPr/>
            <p:nvPr/>
          </p:nvGrpSpPr>
          <p:grpSpPr>
            <a:xfrm>
              <a:off x="258113" y="4742615"/>
              <a:ext cx="685225" cy="579075"/>
              <a:chOff x="457200" y="1099375"/>
              <a:chExt cx="685225" cy="579075"/>
            </a:xfrm>
          </p:grpSpPr>
          <p:sp>
            <p:nvSpPr>
              <p:cNvPr id="723" name="Google Shape;723;p24"/>
              <p:cNvSpPr/>
              <p:nvPr/>
            </p:nvSpPr>
            <p:spPr>
              <a:xfrm>
                <a:off x="457200" y="1575025"/>
                <a:ext cx="1071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84" extrusionOk="0">
                    <a:moveTo>
                      <a:pt x="1834" y="1"/>
                    </a:moveTo>
                    <a:cubicBezTo>
                      <a:pt x="822" y="1"/>
                      <a:pt x="0" y="822"/>
                      <a:pt x="0" y="1846"/>
                    </a:cubicBezTo>
                    <a:cubicBezTo>
                      <a:pt x="0" y="2950"/>
                      <a:pt x="906" y="3684"/>
                      <a:pt x="1850" y="3684"/>
                    </a:cubicBezTo>
                    <a:cubicBezTo>
                      <a:pt x="2300" y="3684"/>
                      <a:pt x="2758" y="3517"/>
                      <a:pt x="3131" y="3144"/>
                    </a:cubicBezTo>
                    <a:cubicBezTo>
                      <a:pt x="4286" y="1989"/>
                      <a:pt x="3465" y="1"/>
                      <a:pt x="18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4"/>
              <p:cNvSpPr/>
              <p:nvPr/>
            </p:nvSpPr>
            <p:spPr>
              <a:xfrm>
                <a:off x="457200" y="1337200"/>
                <a:ext cx="107175" cy="918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5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4"/>
                      <a:pt x="1844" y="3674"/>
                    </a:cubicBezTo>
                    <a:cubicBezTo>
                      <a:pt x="2296" y="3674"/>
                      <a:pt x="2757" y="3506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4"/>
              <p:cNvSpPr/>
              <p:nvPr/>
            </p:nvSpPr>
            <p:spPr>
              <a:xfrm>
                <a:off x="457200" y="1099375"/>
                <a:ext cx="1071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2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2"/>
                      <a:pt x="1850" y="3672"/>
                    </a:cubicBezTo>
                    <a:cubicBezTo>
                      <a:pt x="2300" y="3672"/>
                      <a:pt x="2758" y="3505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4"/>
              <p:cNvSpPr/>
              <p:nvPr/>
            </p:nvSpPr>
            <p:spPr>
              <a:xfrm>
                <a:off x="649775" y="1578900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9"/>
                      <a:pt x="1848" y="3679"/>
                    </a:cubicBezTo>
                    <a:cubicBezTo>
                      <a:pt x="2302" y="3679"/>
                      <a:pt x="2765" y="3510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4"/>
              <p:cNvSpPr/>
              <p:nvPr/>
            </p:nvSpPr>
            <p:spPr>
              <a:xfrm>
                <a:off x="649775" y="1341075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1"/>
                      <a:pt x="1854" y="3671"/>
                    </a:cubicBezTo>
                    <a:cubicBezTo>
                      <a:pt x="2305" y="3671"/>
                      <a:pt x="2767" y="3505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4"/>
              <p:cNvSpPr/>
              <p:nvPr/>
            </p:nvSpPr>
            <p:spPr>
              <a:xfrm>
                <a:off x="649775" y="110295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46"/>
                    </a:cubicBezTo>
                    <a:cubicBezTo>
                      <a:pt x="0" y="2950"/>
                      <a:pt x="906" y="3683"/>
                      <a:pt x="1854" y="3683"/>
                    </a:cubicBezTo>
                    <a:cubicBezTo>
                      <a:pt x="2305" y="3683"/>
                      <a:pt x="2767" y="3516"/>
                      <a:pt x="3144" y="3144"/>
                    </a:cubicBezTo>
                    <a:cubicBezTo>
                      <a:pt x="4299" y="1989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4"/>
              <p:cNvSpPr/>
              <p:nvPr/>
            </p:nvSpPr>
            <p:spPr>
              <a:xfrm>
                <a:off x="842350" y="1582775"/>
                <a:ext cx="107475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4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4"/>
                      <a:pt x="1849" y="3674"/>
                    </a:cubicBezTo>
                    <a:cubicBezTo>
                      <a:pt x="2302" y="3674"/>
                      <a:pt x="2766" y="3506"/>
                      <a:pt x="3144" y="3131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4"/>
              <p:cNvSpPr/>
              <p:nvPr/>
            </p:nvSpPr>
            <p:spPr>
              <a:xfrm>
                <a:off x="842350" y="1344950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38"/>
                      <a:pt x="907" y="3671"/>
                      <a:pt x="1854" y="3671"/>
                    </a:cubicBezTo>
                    <a:cubicBezTo>
                      <a:pt x="2306" y="3671"/>
                      <a:pt x="2767" y="3504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4"/>
              <p:cNvSpPr/>
              <p:nvPr/>
            </p:nvSpPr>
            <p:spPr>
              <a:xfrm>
                <a:off x="842350" y="1106825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9"/>
                      <a:pt x="1848" y="3679"/>
                    </a:cubicBezTo>
                    <a:cubicBezTo>
                      <a:pt x="2302" y="3679"/>
                      <a:pt x="2766" y="3510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4"/>
              <p:cNvSpPr/>
              <p:nvPr/>
            </p:nvSpPr>
            <p:spPr>
              <a:xfrm>
                <a:off x="1034950" y="1586625"/>
                <a:ext cx="107475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3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34"/>
                    </a:cubicBezTo>
                    <a:cubicBezTo>
                      <a:pt x="12" y="2939"/>
                      <a:pt x="918" y="3672"/>
                      <a:pt x="1862" y="3672"/>
                    </a:cubicBezTo>
                    <a:cubicBezTo>
                      <a:pt x="2312" y="3672"/>
                      <a:pt x="2770" y="3505"/>
                      <a:pt x="3143" y="3132"/>
                    </a:cubicBezTo>
                    <a:cubicBezTo>
                      <a:pt x="4298" y="1977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4"/>
              <p:cNvSpPr/>
              <p:nvPr/>
            </p:nvSpPr>
            <p:spPr>
              <a:xfrm>
                <a:off x="1034950" y="134850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46"/>
                    </a:cubicBezTo>
                    <a:cubicBezTo>
                      <a:pt x="12" y="2951"/>
                      <a:pt x="918" y="3684"/>
                      <a:pt x="1862" y="3684"/>
                    </a:cubicBezTo>
                    <a:cubicBezTo>
                      <a:pt x="2312" y="3684"/>
                      <a:pt x="2770" y="3517"/>
                      <a:pt x="3143" y="3144"/>
                    </a:cubicBezTo>
                    <a:cubicBezTo>
                      <a:pt x="4298" y="1989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4"/>
              <p:cNvSpPr/>
              <p:nvPr/>
            </p:nvSpPr>
            <p:spPr>
              <a:xfrm>
                <a:off x="1035025" y="1110975"/>
                <a:ext cx="107400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3672" extrusionOk="0">
                    <a:moveTo>
                      <a:pt x="1821" y="1"/>
                    </a:moveTo>
                    <a:cubicBezTo>
                      <a:pt x="819" y="1"/>
                      <a:pt x="9" y="818"/>
                      <a:pt x="9" y="1822"/>
                    </a:cubicBezTo>
                    <a:cubicBezTo>
                      <a:pt x="1" y="2935"/>
                      <a:pt x="905" y="3671"/>
                      <a:pt x="1852" y="3671"/>
                    </a:cubicBezTo>
                    <a:cubicBezTo>
                      <a:pt x="2303" y="3671"/>
                      <a:pt x="2764" y="3505"/>
                      <a:pt x="3140" y="3132"/>
                    </a:cubicBezTo>
                    <a:cubicBezTo>
                      <a:pt x="4295" y="1977"/>
                      <a:pt x="3474" y="1"/>
                      <a:pt x="1843" y="1"/>
                    </a:cubicBezTo>
                    <a:cubicBezTo>
                      <a:pt x="1835" y="1"/>
                      <a:pt x="1828" y="1"/>
                      <a:pt x="1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5" name="Google Shape;735;p24"/>
            <p:cNvSpPr/>
            <p:nvPr/>
          </p:nvSpPr>
          <p:spPr>
            <a:xfrm>
              <a:off x="-318075" y="2106550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4"/>
            <p:cNvSpPr/>
            <p:nvPr/>
          </p:nvSpPr>
          <p:spPr>
            <a:xfrm>
              <a:off x="8055400" y="148600"/>
              <a:ext cx="750400" cy="722000"/>
            </a:xfrm>
            <a:custGeom>
              <a:avLst/>
              <a:gdLst/>
              <a:ahLst/>
              <a:cxnLst/>
              <a:rect l="l" t="t" r="r" b="b"/>
              <a:pathLst>
                <a:path w="30016" h="28880" extrusionOk="0">
                  <a:moveTo>
                    <a:pt x="15586" y="4364"/>
                  </a:moveTo>
                  <a:cubicBezTo>
                    <a:pt x="21146" y="4376"/>
                    <a:pt x="25658" y="8877"/>
                    <a:pt x="25670" y="14449"/>
                  </a:cubicBezTo>
                  <a:cubicBezTo>
                    <a:pt x="25658" y="18521"/>
                    <a:pt x="23206" y="22200"/>
                    <a:pt x="19443" y="23760"/>
                  </a:cubicBezTo>
                  <a:cubicBezTo>
                    <a:pt x="18192" y="24277"/>
                    <a:pt x="16879" y="24528"/>
                    <a:pt x="15577" y="24528"/>
                  </a:cubicBezTo>
                  <a:cubicBezTo>
                    <a:pt x="12954" y="24528"/>
                    <a:pt x="10380" y="23507"/>
                    <a:pt x="8454" y="21581"/>
                  </a:cubicBezTo>
                  <a:cubicBezTo>
                    <a:pt x="5572" y="18688"/>
                    <a:pt x="4703" y="14354"/>
                    <a:pt x="6263" y="10591"/>
                  </a:cubicBezTo>
                  <a:cubicBezTo>
                    <a:pt x="7835" y="6817"/>
                    <a:pt x="11502" y="4364"/>
                    <a:pt x="15586" y="4364"/>
                  </a:cubicBezTo>
                  <a:close/>
                  <a:moveTo>
                    <a:pt x="15576" y="1"/>
                  </a:moveTo>
                  <a:cubicBezTo>
                    <a:pt x="11819" y="1"/>
                    <a:pt x="8126" y="1470"/>
                    <a:pt x="5370" y="4233"/>
                  </a:cubicBezTo>
                  <a:cubicBezTo>
                    <a:pt x="1239" y="8365"/>
                    <a:pt x="0" y="14580"/>
                    <a:pt x="2239" y="19973"/>
                  </a:cubicBezTo>
                  <a:cubicBezTo>
                    <a:pt x="4477" y="25367"/>
                    <a:pt x="9740" y="28879"/>
                    <a:pt x="15586" y="28879"/>
                  </a:cubicBezTo>
                  <a:cubicBezTo>
                    <a:pt x="23551" y="28867"/>
                    <a:pt x="30004" y="22414"/>
                    <a:pt x="30016" y="14449"/>
                  </a:cubicBezTo>
                  <a:cubicBezTo>
                    <a:pt x="30016" y="8603"/>
                    <a:pt x="26492" y="3340"/>
                    <a:pt x="21098" y="1102"/>
                  </a:cubicBezTo>
                  <a:cubicBezTo>
                    <a:pt x="19312" y="361"/>
                    <a:pt x="17436" y="1"/>
                    <a:pt x="155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4"/>
            <p:cNvSpPr/>
            <p:nvPr/>
          </p:nvSpPr>
          <p:spPr>
            <a:xfrm>
              <a:off x="8566000" y="3898725"/>
              <a:ext cx="421200" cy="405175"/>
            </a:xfrm>
            <a:custGeom>
              <a:avLst/>
              <a:gdLst/>
              <a:ahLst/>
              <a:cxnLst/>
              <a:rect l="l" t="t" r="r" b="b"/>
              <a:pathLst>
                <a:path w="16848" h="16207" extrusionOk="0">
                  <a:moveTo>
                    <a:pt x="8740" y="788"/>
                  </a:moveTo>
                  <a:cubicBezTo>
                    <a:pt x="12776" y="800"/>
                    <a:pt x="16050" y="4062"/>
                    <a:pt x="16050" y="8110"/>
                  </a:cubicBezTo>
                  <a:cubicBezTo>
                    <a:pt x="16050" y="11063"/>
                    <a:pt x="14264" y="13730"/>
                    <a:pt x="11538" y="14861"/>
                  </a:cubicBezTo>
                  <a:cubicBezTo>
                    <a:pt x="10632" y="15235"/>
                    <a:pt x="9683" y="15416"/>
                    <a:pt x="8742" y="15416"/>
                  </a:cubicBezTo>
                  <a:cubicBezTo>
                    <a:pt x="6836" y="15416"/>
                    <a:pt x="4963" y="14672"/>
                    <a:pt x="3560" y="13278"/>
                  </a:cubicBezTo>
                  <a:cubicBezTo>
                    <a:pt x="1477" y="11182"/>
                    <a:pt x="846" y="8039"/>
                    <a:pt x="1977" y="5300"/>
                  </a:cubicBezTo>
                  <a:cubicBezTo>
                    <a:pt x="3108" y="2574"/>
                    <a:pt x="5775" y="788"/>
                    <a:pt x="8740" y="788"/>
                  </a:cubicBezTo>
                  <a:close/>
                  <a:moveTo>
                    <a:pt x="8737" y="1"/>
                  </a:moveTo>
                  <a:cubicBezTo>
                    <a:pt x="6630" y="1"/>
                    <a:pt x="4558" y="827"/>
                    <a:pt x="3013" y="2371"/>
                  </a:cubicBezTo>
                  <a:cubicBezTo>
                    <a:pt x="691" y="4693"/>
                    <a:pt x="0" y="8182"/>
                    <a:pt x="1251" y="11206"/>
                  </a:cubicBezTo>
                  <a:cubicBezTo>
                    <a:pt x="2501" y="14230"/>
                    <a:pt x="5453" y="16207"/>
                    <a:pt x="8740" y="16207"/>
                  </a:cubicBezTo>
                  <a:cubicBezTo>
                    <a:pt x="13216" y="16207"/>
                    <a:pt x="16836" y="12575"/>
                    <a:pt x="16848" y="8110"/>
                  </a:cubicBezTo>
                  <a:cubicBezTo>
                    <a:pt x="16836" y="4824"/>
                    <a:pt x="14871" y="1871"/>
                    <a:pt x="11835" y="621"/>
                  </a:cubicBezTo>
                  <a:cubicBezTo>
                    <a:pt x="10834" y="203"/>
                    <a:pt x="9781" y="1"/>
                    <a:pt x="8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4"/>
            <p:cNvSpPr/>
            <p:nvPr/>
          </p:nvSpPr>
          <p:spPr>
            <a:xfrm>
              <a:off x="271575" y="4076825"/>
              <a:ext cx="306628" cy="306628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9" name="Google Shape;739;p24"/>
            <p:cNvGrpSpPr/>
            <p:nvPr/>
          </p:nvGrpSpPr>
          <p:grpSpPr>
            <a:xfrm>
              <a:off x="7029463" y="4858650"/>
              <a:ext cx="975125" cy="98825"/>
              <a:chOff x="7649075" y="1411438"/>
              <a:chExt cx="975125" cy="98825"/>
            </a:xfrm>
          </p:grpSpPr>
          <p:sp>
            <p:nvSpPr>
              <p:cNvPr id="740" name="Google Shape;740;p24"/>
              <p:cNvSpPr/>
              <p:nvPr/>
            </p:nvSpPr>
            <p:spPr>
              <a:xfrm>
                <a:off x="7649075" y="1421400"/>
                <a:ext cx="800400" cy="78900"/>
              </a:xfrm>
              <a:custGeom>
                <a:avLst/>
                <a:gdLst/>
                <a:ahLst/>
                <a:cxnLst/>
                <a:rect l="l" t="t" r="r" b="b"/>
                <a:pathLst>
                  <a:path w="32016" h="3156" extrusionOk="0">
                    <a:moveTo>
                      <a:pt x="0" y="0"/>
                    </a:moveTo>
                    <a:lnTo>
                      <a:pt x="0" y="3155"/>
                    </a:lnTo>
                    <a:lnTo>
                      <a:pt x="32016" y="3155"/>
                    </a:lnTo>
                    <a:lnTo>
                      <a:pt x="320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4"/>
              <p:cNvSpPr/>
              <p:nvPr/>
            </p:nvSpPr>
            <p:spPr>
              <a:xfrm>
                <a:off x="8525375" y="1411438"/>
                <a:ext cx="98825" cy="9882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3" extrusionOk="0">
                    <a:moveTo>
                      <a:pt x="0" y="0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2" name="Google Shape;742;p24"/>
            <p:cNvGrpSpPr/>
            <p:nvPr/>
          </p:nvGrpSpPr>
          <p:grpSpPr>
            <a:xfrm>
              <a:off x="528300" y="223950"/>
              <a:ext cx="571550" cy="354225"/>
              <a:chOff x="2378875" y="567700"/>
              <a:chExt cx="571550" cy="354225"/>
            </a:xfrm>
          </p:grpSpPr>
          <p:sp>
            <p:nvSpPr>
              <p:cNvPr id="743" name="Google Shape;743;p24"/>
              <p:cNvSpPr/>
              <p:nvPr/>
            </p:nvSpPr>
            <p:spPr>
              <a:xfrm>
                <a:off x="2378875" y="793325"/>
                <a:ext cx="128600" cy="128600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5144" y="5144"/>
                    </a:lnTo>
                    <a:lnTo>
                      <a:pt x="5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4"/>
              <p:cNvSpPr/>
              <p:nvPr/>
            </p:nvSpPr>
            <p:spPr>
              <a:xfrm>
                <a:off x="2851600" y="666550"/>
                <a:ext cx="98825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4" extrusionOk="0">
                    <a:moveTo>
                      <a:pt x="0" y="1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4"/>
              <p:cNvSpPr/>
              <p:nvPr/>
            </p:nvSpPr>
            <p:spPr>
              <a:xfrm>
                <a:off x="2535525" y="567700"/>
                <a:ext cx="988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3954" extrusionOk="0">
                    <a:moveTo>
                      <a:pt x="1" y="1"/>
                    </a:moveTo>
                    <a:lnTo>
                      <a:pt x="1" y="3954"/>
                    </a:lnTo>
                    <a:lnTo>
                      <a:pt x="3953" y="3954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6" name="Google Shape;746;p24"/>
            <p:cNvSpPr/>
            <p:nvPr/>
          </p:nvSpPr>
          <p:spPr>
            <a:xfrm>
              <a:off x="334325" y="3685925"/>
              <a:ext cx="98825" cy="98850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0" y="1"/>
                  </a:moveTo>
                  <a:lnTo>
                    <a:pt x="0" y="3953"/>
                  </a:lnTo>
                  <a:lnTo>
                    <a:pt x="3953" y="3953"/>
                  </a:lnTo>
                  <a:lnTo>
                    <a:pt x="3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4"/>
            <p:cNvSpPr/>
            <p:nvPr/>
          </p:nvSpPr>
          <p:spPr>
            <a:xfrm>
              <a:off x="8458800" y="4418488"/>
              <a:ext cx="223880" cy="223880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" name="Google Shape;748;p24"/>
          <p:cNvSpPr txBox="1">
            <a:spLocks noGrp="1"/>
          </p:cNvSpPr>
          <p:nvPr>
            <p:ph type="title"/>
          </p:nvPr>
        </p:nvSpPr>
        <p:spPr>
          <a:xfrm>
            <a:off x="758775" y="381193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749" name="Google Shape;749;p24"/>
          <p:cNvSpPr txBox="1">
            <a:spLocks noGrp="1"/>
          </p:cNvSpPr>
          <p:nvPr>
            <p:ph type="title" idx="2"/>
          </p:nvPr>
        </p:nvSpPr>
        <p:spPr>
          <a:xfrm>
            <a:off x="5010888" y="1703817"/>
            <a:ext cx="2633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50" name="Google Shape;750;p24"/>
          <p:cNvSpPr txBox="1">
            <a:spLocks noGrp="1"/>
          </p:cNvSpPr>
          <p:nvPr>
            <p:ph type="title" idx="3"/>
          </p:nvPr>
        </p:nvSpPr>
        <p:spPr>
          <a:xfrm>
            <a:off x="5010900" y="2361006"/>
            <a:ext cx="2633400" cy="17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❏"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51" name="Google Shape;751;p24"/>
          <p:cNvSpPr txBox="1">
            <a:spLocks noGrp="1"/>
          </p:cNvSpPr>
          <p:nvPr>
            <p:ph type="title" idx="4"/>
          </p:nvPr>
        </p:nvSpPr>
        <p:spPr>
          <a:xfrm>
            <a:off x="1499712" y="1703817"/>
            <a:ext cx="26337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52" name="Google Shape;752;p24"/>
          <p:cNvSpPr txBox="1">
            <a:spLocks noGrp="1"/>
          </p:cNvSpPr>
          <p:nvPr>
            <p:ph type="title" idx="5"/>
          </p:nvPr>
        </p:nvSpPr>
        <p:spPr>
          <a:xfrm>
            <a:off x="1499700" y="2361006"/>
            <a:ext cx="2633700" cy="17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❏"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❏"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1" name="Google Shape;831;p27"/>
          <p:cNvGrpSpPr/>
          <p:nvPr/>
        </p:nvGrpSpPr>
        <p:grpSpPr>
          <a:xfrm>
            <a:off x="-579687" y="-154604"/>
            <a:ext cx="10291863" cy="5200454"/>
            <a:chOff x="-579687" y="-154604"/>
            <a:chExt cx="10291863" cy="5200454"/>
          </a:xfrm>
        </p:grpSpPr>
        <p:sp>
          <p:nvSpPr>
            <p:cNvPr id="832" name="Google Shape;832;p27"/>
            <p:cNvSpPr/>
            <p:nvPr/>
          </p:nvSpPr>
          <p:spPr>
            <a:xfrm>
              <a:off x="-467325" y="125675"/>
              <a:ext cx="750400" cy="722000"/>
            </a:xfrm>
            <a:custGeom>
              <a:avLst/>
              <a:gdLst/>
              <a:ahLst/>
              <a:cxnLst/>
              <a:rect l="l" t="t" r="r" b="b"/>
              <a:pathLst>
                <a:path w="30016" h="28880" extrusionOk="0">
                  <a:moveTo>
                    <a:pt x="15586" y="4364"/>
                  </a:moveTo>
                  <a:cubicBezTo>
                    <a:pt x="21146" y="4376"/>
                    <a:pt x="25658" y="8877"/>
                    <a:pt x="25670" y="14449"/>
                  </a:cubicBezTo>
                  <a:cubicBezTo>
                    <a:pt x="25658" y="18521"/>
                    <a:pt x="23206" y="22200"/>
                    <a:pt x="19443" y="23760"/>
                  </a:cubicBezTo>
                  <a:cubicBezTo>
                    <a:pt x="18192" y="24277"/>
                    <a:pt x="16879" y="24528"/>
                    <a:pt x="15577" y="24528"/>
                  </a:cubicBezTo>
                  <a:cubicBezTo>
                    <a:pt x="12954" y="24528"/>
                    <a:pt x="10380" y="23507"/>
                    <a:pt x="8454" y="21581"/>
                  </a:cubicBezTo>
                  <a:cubicBezTo>
                    <a:pt x="5572" y="18688"/>
                    <a:pt x="4703" y="14354"/>
                    <a:pt x="6263" y="10591"/>
                  </a:cubicBezTo>
                  <a:cubicBezTo>
                    <a:pt x="7835" y="6817"/>
                    <a:pt x="11502" y="4364"/>
                    <a:pt x="15586" y="4364"/>
                  </a:cubicBezTo>
                  <a:close/>
                  <a:moveTo>
                    <a:pt x="15576" y="1"/>
                  </a:moveTo>
                  <a:cubicBezTo>
                    <a:pt x="11819" y="1"/>
                    <a:pt x="8126" y="1470"/>
                    <a:pt x="5370" y="4233"/>
                  </a:cubicBezTo>
                  <a:cubicBezTo>
                    <a:pt x="1239" y="8365"/>
                    <a:pt x="0" y="14580"/>
                    <a:pt x="2239" y="19973"/>
                  </a:cubicBezTo>
                  <a:cubicBezTo>
                    <a:pt x="4477" y="25367"/>
                    <a:pt x="9740" y="28879"/>
                    <a:pt x="15586" y="28879"/>
                  </a:cubicBezTo>
                  <a:cubicBezTo>
                    <a:pt x="23551" y="28867"/>
                    <a:pt x="30004" y="22414"/>
                    <a:pt x="30016" y="14449"/>
                  </a:cubicBezTo>
                  <a:cubicBezTo>
                    <a:pt x="30016" y="8603"/>
                    <a:pt x="26492" y="3340"/>
                    <a:pt x="21098" y="1102"/>
                  </a:cubicBezTo>
                  <a:cubicBezTo>
                    <a:pt x="19312" y="361"/>
                    <a:pt x="17436" y="1"/>
                    <a:pt x="15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3" name="Google Shape;833;p27"/>
            <p:cNvGrpSpPr/>
            <p:nvPr/>
          </p:nvGrpSpPr>
          <p:grpSpPr>
            <a:xfrm>
              <a:off x="-579687" y="3685950"/>
              <a:ext cx="975125" cy="98825"/>
              <a:chOff x="7649075" y="1411438"/>
              <a:chExt cx="975125" cy="98825"/>
            </a:xfrm>
          </p:grpSpPr>
          <p:sp>
            <p:nvSpPr>
              <p:cNvPr id="834" name="Google Shape;834;p27"/>
              <p:cNvSpPr/>
              <p:nvPr/>
            </p:nvSpPr>
            <p:spPr>
              <a:xfrm>
                <a:off x="7649075" y="1421400"/>
                <a:ext cx="800400" cy="78900"/>
              </a:xfrm>
              <a:custGeom>
                <a:avLst/>
                <a:gdLst/>
                <a:ahLst/>
                <a:cxnLst/>
                <a:rect l="l" t="t" r="r" b="b"/>
                <a:pathLst>
                  <a:path w="32016" h="3156" extrusionOk="0">
                    <a:moveTo>
                      <a:pt x="0" y="0"/>
                    </a:moveTo>
                    <a:lnTo>
                      <a:pt x="0" y="3155"/>
                    </a:lnTo>
                    <a:lnTo>
                      <a:pt x="32016" y="3155"/>
                    </a:lnTo>
                    <a:lnTo>
                      <a:pt x="3201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7"/>
              <p:cNvSpPr/>
              <p:nvPr/>
            </p:nvSpPr>
            <p:spPr>
              <a:xfrm>
                <a:off x="8525375" y="1411438"/>
                <a:ext cx="98825" cy="9882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3" extrusionOk="0">
                    <a:moveTo>
                      <a:pt x="0" y="0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" name="Google Shape;836;p27"/>
            <p:cNvGrpSpPr/>
            <p:nvPr/>
          </p:nvGrpSpPr>
          <p:grpSpPr>
            <a:xfrm>
              <a:off x="7933013" y="-154604"/>
              <a:ext cx="685225" cy="579075"/>
              <a:chOff x="457200" y="1099375"/>
              <a:chExt cx="685225" cy="579075"/>
            </a:xfrm>
          </p:grpSpPr>
          <p:sp>
            <p:nvSpPr>
              <p:cNvPr id="837" name="Google Shape;837;p27"/>
              <p:cNvSpPr/>
              <p:nvPr/>
            </p:nvSpPr>
            <p:spPr>
              <a:xfrm>
                <a:off x="457200" y="1575025"/>
                <a:ext cx="1071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84" extrusionOk="0">
                    <a:moveTo>
                      <a:pt x="1834" y="1"/>
                    </a:moveTo>
                    <a:cubicBezTo>
                      <a:pt x="822" y="1"/>
                      <a:pt x="0" y="822"/>
                      <a:pt x="0" y="1846"/>
                    </a:cubicBezTo>
                    <a:cubicBezTo>
                      <a:pt x="0" y="2950"/>
                      <a:pt x="906" y="3684"/>
                      <a:pt x="1850" y="3684"/>
                    </a:cubicBezTo>
                    <a:cubicBezTo>
                      <a:pt x="2300" y="3684"/>
                      <a:pt x="2758" y="3517"/>
                      <a:pt x="3131" y="3144"/>
                    </a:cubicBezTo>
                    <a:cubicBezTo>
                      <a:pt x="4286" y="1989"/>
                      <a:pt x="3465" y="1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7"/>
              <p:cNvSpPr/>
              <p:nvPr/>
            </p:nvSpPr>
            <p:spPr>
              <a:xfrm>
                <a:off x="457200" y="1337200"/>
                <a:ext cx="107175" cy="918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5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4"/>
                      <a:pt x="1844" y="3674"/>
                    </a:cubicBezTo>
                    <a:cubicBezTo>
                      <a:pt x="2296" y="3674"/>
                      <a:pt x="2757" y="3506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7"/>
              <p:cNvSpPr/>
              <p:nvPr/>
            </p:nvSpPr>
            <p:spPr>
              <a:xfrm>
                <a:off x="457200" y="1099375"/>
                <a:ext cx="1071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2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2"/>
                      <a:pt x="1850" y="3672"/>
                    </a:cubicBezTo>
                    <a:cubicBezTo>
                      <a:pt x="2300" y="3672"/>
                      <a:pt x="2758" y="3505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7"/>
              <p:cNvSpPr/>
              <p:nvPr/>
            </p:nvSpPr>
            <p:spPr>
              <a:xfrm>
                <a:off x="649775" y="1578900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9"/>
                      <a:pt x="1848" y="3679"/>
                    </a:cubicBezTo>
                    <a:cubicBezTo>
                      <a:pt x="2302" y="3679"/>
                      <a:pt x="2765" y="3510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7"/>
              <p:cNvSpPr/>
              <p:nvPr/>
            </p:nvSpPr>
            <p:spPr>
              <a:xfrm>
                <a:off x="649775" y="1341075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1"/>
                      <a:pt x="1854" y="3671"/>
                    </a:cubicBezTo>
                    <a:cubicBezTo>
                      <a:pt x="2305" y="3671"/>
                      <a:pt x="2767" y="3505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7"/>
              <p:cNvSpPr/>
              <p:nvPr/>
            </p:nvSpPr>
            <p:spPr>
              <a:xfrm>
                <a:off x="649775" y="110295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46"/>
                    </a:cubicBezTo>
                    <a:cubicBezTo>
                      <a:pt x="0" y="2950"/>
                      <a:pt x="906" y="3683"/>
                      <a:pt x="1854" y="3683"/>
                    </a:cubicBezTo>
                    <a:cubicBezTo>
                      <a:pt x="2305" y="3683"/>
                      <a:pt x="2767" y="3516"/>
                      <a:pt x="3144" y="3144"/>
                    </a:cubicBezTo>
                    <a:cubicBezTo>
                      <a:pt x="4299" y="1989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7"/>
              <p:cNvSpPr/>
              <p:nvPr/>
            </p:nvSpPr>
            <p:spPr>
              <a:xfrm>
                <a:off x="842350" y="1582775"/>
                <a:ext cx="107475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4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4"/>
                      <a:pt x="1849" y="3674"/>
                    </a:cubicBezTo>
                    <a:cubicBezTo>
                      <a:pt x="2302" y="3674"/>
                      <a:pt x="2766" y="3506"/>
                      <a:pt x="3144" y="3131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7"/>
              <p:cNvSpPr/>
              <p:nvPr/>
            </p:nvSpPr>
            <p:spPr>
              <a:xfrm>
                <a:off x="842350" y="1344950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38"/>
                      <a:pt x="907" y="3671"/>
                      <a:pt x="1854" y="3671"/>
                    </a:cubicBezTo>
                    <a:cubicBezTo>
                      <a:pt x="2306" y="3671"/>
                      <a:pt x="2767" y="3504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7"/>
              <p:cNvSpPr/>
              <p:nvPr/>
            </p:nvSpPr>
            <p:spPr>
              <a:xfrm>
                <a:off x="842350" y="1106825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9"/>
                      <a:pt x="1848" y="3679"/>
                    </a:cubicBezTo>
                    <a:cubicBezTo>
                      <a:pt x="2302" y="3679"/>
                      <a:pt x="2766" y="3510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7"/>
              <p:cNvSpPr/>
              <p:nvPr/>
            </p:nvSpPr>
            <p:spPr>
              <a:xfrm>
                <a:off x="1034950" y="1586625"/>
                <a:ext cx="107475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3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34"/>
                    </a:cubicBezTo>
                    <a:cubicBezTo>
                      <a:pt x="12" y="2939"/>
                      <a:pt x="918" y="3672"/>
                      <a:pt x="1862" y="3672"/>
                    </a:cubicBezTo>
                    <a:cubicBezTo>
                      <a:pt x="2312" y="3672"/>
                      <a:pt x="2770" y="3505"/>
                      <a:pt x="3143" y="3132"/>
                    </a:cubicBezTo>
                    <a:cubicBezTo>
                      <a:pt x="4298" y="1977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7"/>
              <p:cNvSpPr/>
              <p:nvPr/>
            </p:nvSpPr>
            <p:spPr>
              <a:xfrm>
                <a:off x="1034950" y="134850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46"/>
                    </a:cubicBezTo>
                    <a:cubicBezTo>
                      <a:pt x="12" y="2951"/>
                      <a:pt x="918" y="3684"/>
                      <a:pt x="1862" y="3684"/>
                    </a:cubicBezTo>
                    <a:cubicBezTo>
                      <a:pt x="2312" y="3684"/>
                      <a:pt x="2770" y="3517"/>
                      <a:pt x="3143" y="3144"/>
                    </a:cubicBezTo>
                    <a:cubicBezTo>
                      <a:pt x="4298" y="1989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7"/>
              <p:cNvSpPr/>
              <p:nvPr/>
            </p:nvSpPr>
            <p:spPr>
              <a:xfrm>
                <a:off x="1035025" y="1110975"/>
                <a:ext cx="107400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3672" extrusionOk="0">
                    <a:moveTo>
                      <a:pt x="1821" y="1"/>
                    </a:moveTo>
                    <a:cubicBezTo>
                      <a:pt x="819" y="1"/>
                      <a:pt x="9" y="818"/>
                      <a:pt x="9" y="1822"/>
                    </a:cubicBezTo>
                    <a:cubicBezTo>
                      <a:pt x="1" y="2935"/>
                      <a:pt x="905" y="3671"/>
                      <a:pt x="1852" y="3671"/>
                    </a:cubicBezTo>
                    <a:cubicBezTo>
                      <a:pt x="2303" y="3671"/>
                      <a:pt x="2764" y="3505"/>
                      <a:pt x="3140" y="3132"/>
                    </a:cubicBezTo>
                    <a:cubicBezTo>
                      <a:pt x="4295" y="1977"/>
                      <a:pt x="3474" y="1"/>
                      <a:pt x="1843" y="1"/>
                    </a:cubicBezTo>
                    <a:cubicBezTo>
                      <a:pt x="1835" y="1"/>
                      <a:pt x="1828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9" name="Google Shape;849;p27"/>
            <p:cNvGrpSpPr/>
            <p:nvPr/>
          </p:nvGrpSpPr>
          <p:grpSpPr>
            <a:xfrm>
              <a:off x="637200" y="4691625"/>
              <a:ext cx="571550" cy="354225"/>
              <a:chOff x="7571300" y="4206925"/>
              <a:chExt cx="571550" cy="354225"/>
            </a:xfrm>
          </p:grpSpPr>
          <p:sp>
            <p:nvSpPr>
              <p:cNvPr id="850" name="Google Shape;850;p27"/>
              <p:cNvSpPr/>
              <p:nvPr/>
            </p:nvSpPr>
            <p:spPr>
              <a:xfrm>
                <a:off x="7571300" y="4432550"/>
                <a:ext cx="128600" cy="128600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5144" y="5144"/>
                    </a:lnTo>
                    <a:lnTo>
                      <a:pt x="5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7"/>
              <p:cNvSpPr/>
              <p:nvPr/>
            </p:nvSpPr>
            <p:spPr>
              <a:xfrm>
                <a:off x="8044025" y="4305775"/>
                <a:ext cx="98825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4" extrusionOk="0">
                    <a:moveTo>
                      <a:pt x="0" y="1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7"/>
              <p:cNvSpPr/>
              <p:nvPr/>
            </p:nvSpPr>
            <p:spPr>
              <a:xfrm>
                <a:off x="7727950" y="4206925"/>
                <a:ext cx="988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3954" extrusionOk="0">
                    <a:moveTo>
                      <a:pt x="1" y="1"/>
                    </a:moveTo>
                    <a:lnTo>
                      <a:pt x="1" y="3954"/>
                    </a:lnTo>
                    <a:lnTo>
                      <a:pt x="3953" y="3954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3" name="Google Shape;853;p27"/>
            <p:cNvSpPr/>
            <p:nvPr/>
          </p:nvSpPr>
          <p:spPr>
            <a:xfrm>
              <a:off x="6270400" y="4846413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4" name="Google Shape;854;p27"/>
            <p:cNvGrpSpPr/>
            <p:nvPr/>
          </p:nvGrpSpPr>
          <p:grpSpPr>
            <a:xfrm>
              <a:off x="8480875" y="4563175"/>
              <a:ext cx="306625" cy="306325"/>
              <a:chOff x="8142850" y="658200"/>
              <a:chExt cx="306625" cy="306325"/>
            </a:xfrm>
          </p:grpSpPr>
          <p:sp>
            <p:nvSpPr>
              <p:cNvPr id="855" name="Google Shape;855;p27"/>
              <p:cNvSpPr/>
              <p:nvPr/>
            </p:nvSpPr>
            <p:spPr>
              <a:xfrm>
                <a:off x="8294375" y="658200"/>
                <a:ext cx="155100" cy="155100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6204" extrusionOk="0">
                    <a:moveTo>
                      <a:pt x="0" y="1"/>
                    </a:moveTo>
                    <a:lnTo>
                      <a:pt x="0" y="6204"/>
                    </a:lnTo>
                    <a:lnTo>
                      <a:pt x="6203" y="6204"/>
                    </a:lnTo>
                    <a:lnTo>
                      <a:pt x="620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7"/>
              <p:cNvSpPr/>
              <p:nvPr/>
            </p:nvSpPr>
            <p:spPr>
              <a:xfrm>
                <a:off x="8142850" y="813275"/>
                <a:ext cx="151250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1"/>
                    </a:moveTo>
                    <a:lnTo>
                      <a:pt x="1" y="6049"/>
                    </a:lnTo>
                    <a:lnTo>
                      <a:pt x="6049" y="6049"/>
                    </a:lnTo>
                    <a:lnTo>
                      <a:pt x="60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7" name="Google Shape;857;p27"/>
            <p:cNvSpPr/>
            <p:nvPr/>
          </p:nvSpPr>
          <p:spPr>
            <a:xfrm rot="10800000">
              <a:off x="8774375" y="682738"/>
              <a:ext cx="187850" cy="187850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7"/>
            <p:cNvSpPr/>
            <p:nvPr/>
          </p:nvSpPr>
          <p:spPr>
            <a:xfrm rot="10800000">
              <a:off x="8717075" y="1039800"/>
              <a:ext cx="98825" cy="98850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0" y="1"/>
                  </a:moveTo>
                  <a:lnTo>
                    <a:pt x="0" y="3953"/>
                  </a:lnTo>
                  <a:lnTo>
                    <a:pt x="3953" y="3953"/>
                  </a:lnTo>
                  <a:lnTo>
                    <a:pt x="3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7"/>
            <p:cNvSpPr/>
            <p:nvPr/>
          </p:nvSpPr>
          <p:spPr>
            <a:xfrm rot="10800000">
              <a:off x="8618250" y="940950"/>
              <a:ext cx="98825" cy="98850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0" y="1"/>
                  </a:moveTo>
                  <a:lnTo>
                    <a:pt x="0" y="3953"/>
                  </a:lnTo>
                  <a:lnTo>
                    <a:pt x="3953" y="3953"/>
                  </a:lnTo>
                  <a:lnTo>
                    <a:pt x="39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7"/>
            <p:cNvSpPr/>
            <p:nvPr/>
          </p:nvSpPr>
          <p:spPr>
            <a:xfrm>
              <a:off x="8815900" y="2106550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" name="Google Shape;861;p27"/>
          <p:cNvSpPr txBox="1">
            <a:spLocks noGrp="1"/>
          </p:cNvSpPr>
          <p:nvPr>
            <p:ph type="title"/>
          </p:nvPr>
        </p:nvSpPr>
        <p:spPr>
          <a:xfrm>
            <a:off x="758775" y="381193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862" name="Google Shape;862;p27"/>
          <p:cNvSpPr txBox="1">
            <a:spLocks noGrp="1"/>
          </p:cNvSpPr>
          <p:nvPr>
            <p:ph type="title" idx="2"/>
          </p:nvPr>
        </p:nvSpPr>
        <p:spPr>
          <a:xfrm>
            <a:off x="3405679" y="1741722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63" name="Google Shape;863;p27"/>
          <p:cNvSpPr txBox="1">
            <a:spLocks noGrp="1"/>
          </p:cNvSpPr>
          <p:nvPr>
            <p:ph type="title" idx="3"/>
          </p:nvPr>
        </p:nvSpPr>
        <p:spPr>
          <a:xfrm>
            <a:off x="3405525" y="2099400"/>
            <a:ext cx="233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64" name="Google Shape;864;p27"/>
          <p:cNvSpPr txBox="1">
            <a:spLocks noGrp="1"/>
          </p:cNvSpPr>
          <p:nvPr>
            <p:ph type="title" idx="4"/>
          </p:nvPr>
        </p:nvSpPr>
        <p:spPr>
          <a:xfrm>
            <a:off x="783300" y="1741722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65" name="Google Shape;865;p27"/>
          <p:cNvSpPr txBox="1">
            <a:spLocks noGrp="1"/>
          </p:cNvSpPr>
          <p:nvPr>
            <p:ph type="title" idx="5"/>
          </p:nvPr>
        </p:nvSpPr>
        <p:spPr>
          <a:xfrm>
            <a:off x="783300" y="2099400"/>
            <a:ext cx="233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66" name="Google Shape;866;p27"/>
          <p:cNvSpPr txBox="1">
            <a:spLocks noGrp="1"/>
          </p:cNvSpPr>
          <p:nvPr>
            <p:ph type="title" idx="6"/>
          </p:nvPr>
        </p:nvSpPr>
        <p:spPr>
          <a:xfrm>
            <a:off x="6027846" y="1741722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67" name="Google Shape;867;p27"/>
          <p:cNvSpPr txBox="1">
            <a:spLocks noGrp="1"/>
          </p:cNvSpPr>
          <p:nvPr>
            <p:ph type="title" idx="7"/>
          </p:nvPr>
        </p:nvSpPr>
        <p:spPr>
          <a:xfrm>
            <a:off x="6027850" y="2099400"/>
            <a:ext cx="233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68" name="Google Shape;868;p27"/>
          <p:cNvSpPr txBox="1">
            <a:spLocks noGrp="1"/>
          </p:cNvSpPr>
          <p:nvPr>
            <p:ph type="title" idx="8"/>
          </p:nvPr>
        </p:nvSpPr>
        <p:spPr>
          <a:xfrm>
            <a:off x="3405679" y="3241197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69" name="Google Shape;869;p27"/>
          <p:cNvSpPr txBox="1">
            <a:spLocks noGrp="1"/>
          </p:cNvSpPr>
          <p:nvPr>
            <p:ph type="title" idx="9"/>
          </p:nvPr>
        </p:nvSpPr>
        <p:spPr>
          <a:xfrm>
            <a:off x="3405525" y="3598800"/>
            <a:ext cx="233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70" name="Google Shape;870;p27"/>
          <p:cNvSpPr txBox="1">
            <a:spLocks noGrp="1"/>
          </p:cNvSpPr>
          <p:nvPr>
            <p:ph type="title" idx="13"/>
          </p:nvPr>
        </p:nvSpPr>
        <p:spPr>
          <a:xfrm>
            <a:off x="783300" y="3241197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71" name="Google Shape;871;p27"/>
          <p:cNvSpPr txBox="1">
            <a:spLocks noGrp="1"/>
          </p:cNvSpPr>
          <p:nvPr>
            <p:ph type="title" idx="14"/>
          </p:nvPr>
        </p:nvSpPr>
        <p:spPr>
          <a:xfrm>
            <a:off x="783300" y="3598800"/>
            <a:ext cx="233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72" name="Google Shape;872;p27"/>
          <p:cNvSpPr txBox="1">
            <a:spLocks noGrp="1"/>
          </p:cNvSpPr>
          <p:nvPr>
            <p:ph type="title" idx="15"/>
          </p:nvPr>
        </p:nvSpPr>
        <p:spPr>
          <a:xfrm>
            <a:off x="6027846" y="3241197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73" name="Google Shape;873;p27"/>
          <p:cNvSpPr txBox="1">
            <a:spLocks noGrp="1"/>
          </p:cNvSpPr>
          <p:nvPr>
            <p:ph type="title" idx="16"/>
          </p:nvPr>
        </p:nvSpPr>
        <p:spPr>
          <a:xfrm>
            <a:off x="6027850" y="3598800"/>
            <a:ext cx="233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_1"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3" name="Google Shape;963;p31"/>
          <p:cNvGrpSpPr/>
          <p:nvPr/>
        </p:nvGrpSpPr>
        <p:grpSpPr>
          <a:xfrm>
            <a:off x="-318075" y="148600"/>
            <a:ext cx="9305275" cy="5173090"/>
            <a:chOff x="-318075" y="148600"/>
            <a:chExt cx="9305275" cy="5173090"/>
          </a:xfrm>
        </p:grpSpPr>
        <p:grpSp>
          <p:nvGrpSpPr>
            <p:cNvPr id="964" name="Google Shape;964;p31"/>
            <p:cNvGrpSpPr/>
            <p:nvPr/>
          </p:nvGrpSpPr>
          <p:grpSpPr>
            <a:xfrm>
              <a:off x="258113" y="4742615"/>
              <a:ext cx="685225" cy="579075"/>
              <a:chOff x="457200" y="1099375"/>
              <a:chExt cx="685225" cy="579075"/>
            </a:xfrm>
          </p:grpSpPr>
          <p:sp>
            <p:nvSpPr>
              <p:cNvPr id="965" name="Google Shape;965;p31"/>
              <p:cNvSpPr/>
              <p:nvPr/>
            </p:nvSpPr>
            <p:spPr>
              <a:xfrm>
                <a:off x="457200" y="1575025"/>
                <a:ext cx="1071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84" extrusionOk="0">
                    <a:moveTo>
                      <a:pt x="1834" y="1"/>
                    </a:moveTo>
                    <a:cubicBezTo>
                      <a:pt x="822" y="1"/>
                      <a:pt x="0" y="822"/>
                      <a:pt x="0" y="1846"/>
                    </a:cubicBezTo>
                    <a:cubicBezTo>
                      <a:pt x="0" y="2950"/>
                      <a:pt x="906" y="3684"/>
                      <a:pt x="1850" y="3684"/>
                    </a:cubicBezTo>
                    <a:cubicBezTo>
                      <a:pt x="2300" y="3684"/>
                      <a:pt x="2758" y="3517"/>
                      <a:pt x="3131" y="3144"/>
                    </a:cubicBezTo>
                    <a:cubicBezTo>
                      <a:pt x="4286" y="1989"/>
                      <a:pt x="3465" y="1"/>
                      <a:pt x="18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1"/>
              <p:cNvSpPr/>
              <p:nvPr/>
            </p:nvSpPr>
            <p:spPr>
              <a:xfrm>
                <a:off x="457200" y="1337200"/>
                <a:ext cx="107175" cy="918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5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4"/>
                      <a:pt x="1844" y="3674"/>
                    </a:cubicBezTo>
                    <a:cubicBezTo>
                      <a:pt x="2296" y="3674"/>
                      <a:pt x="2757" y="3506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1"/>
              <p:cNvSpPr/>
              <p:nvPr/>
            </p:nvSpPr>
            <p:spPr>
              <a:xfrm>
                <a:off x="457200" y="1099375"/>
                <a:ext cx="1071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672" extrusionOk="0">
                    <a:moveTo>
                      <a:pt x="1834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2"/>
                      <a:pt x="1850" y="3672"/>
                    </a:cubicBezTo>
                    <a:cubicBezTo>
                      <a:pt x="2300" y="3672"/>
                      <a:pt x="2758" y="3505"/>
                      <a:pt x="3131" y="3132"/>
                    </a:cubicBezTo>
                    <a:cubicBezTo>
                      <a:pt x="4286" y="1977"/>
                      <a:pt x="3465" y="0"/>
                      <a:pt x="18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1"/>
              <p:cNvSpPr/>
              <p:nvPr/>
            </p:nvSpPr>
            <p:spPr>
              <a:xfrm>
                <a:off x="649775" y="1578900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44"/>
                      <a:pt x="903" y="3679"/>
                      <a:pt x="1848" y="3679"/>
                    </a:cubicBezTo>
                    <a:cubicBezTo>
                      <a:pt x="2302" y="3679"/>
                      <a:pt x="2765" y="3510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1"/>
              <p:cNvSpPr/>
              <p:nvPr/>
            </p:nvSpPr>
            <p:spPr>
              <a:xfrm>
                <a:off x="649775" y="1341075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34"/>
                    </a:cubicBezTo>
                    <a:cubicBezTo>
                      <a:pt x="0" y="2938"/>
                      <a:pt x="906" y="3671"/>
                      <a:pt x="1854" y="3671"/>
                    </a:cubicBezTo>
                    <a:cubicBezTo>
                      <a:pt x="2305" y="3671"/>
                      <a:pt x="2767" y="3505"/>
                      <a:pt x="3144" y="3132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1"/>
              <p:cNvSpPr/>
              <p:nvPr/>
            </p:nvSpPr>
            <p:spPr>
              <a:xfrm>
                <a:off x="649775" y="110295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0"/>
                    </a:moveTo>
                    <a:cubicBezTo>
                      <a:pt x="822" y="0"/>
                      <a:pt x="0" y="822"/>
                      <a:pt x="0" y="1846"/>
                    </a:cubicBezTo>
                    <a:cubicBezTo>
                      <a:pt x="0" y="2950"/>
                      <a:pt x="906" y="3683"/>
                      <a:pt x="1854" y="3683"/>
                    </a:cubicBezTo>
                    <a:cubicBezTo>
                      <a:pt x="2305" y="3683"/>
                      <a:pt x="2767" y="3516"/>
                      <a:pt x="3144" y="3144"/>
                    </a:cubicBezTo>
                    <a:cubicBezTo>
                      <a:pt x="4299" y="1989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1"/>
              <p:cNvSpPr/>
              <p:nvPr/>
            </p:nvSpPr>
            <p:spPr>
              <a:xfrm>
                <a:off x="842350" y="1582775"/>
                <a:ext cx="107475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4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4"/>
                      <a:pt x="1849" y="3674"/>
                    </a:cubicBezTo>
                    <a:cubicBezTo>
                      <a:pt x="2302" y="3674"/>
                      <a:pt x="2766" y="3506"/>
                      <a:pt x="3144" y="3131"/>
                    </a:cubicBezTo>
                    <a:cubicBezTo>
                      <a:pt x="4299" y="1977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1"/>
              <p:cNvSpPr/>
              <p:nvPr/>
            </p:nvSpPr>
            <p:spPr>
              <a:xfrm>
                <a:off x="842350" y="1344950"/>
                <a:ext cx="107475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2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38"/>
                      <a:pt x="907" y="3671"/>
                      <a:pt x="1854" y="3671"/>
                    </a:cubicBezTo>
                    <a:cubicBezTo>
                      <a:pt x="2306" y="3671"/>
                      <a:pt x="2767" y="3504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1"/>
              <p:cNvSpPr/>
              <p:nvPr/>
            </p:nvSpPr>
            <p:spPr>
              <a:xfrm>
                <a:off x="842350" y="1106825"/>
                <a:ext cx="107475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0" extrusionOk="0">
                    <a:moveTo>
                      <a:pt x="1846" y="0"/>
                    </a:moveTo>
                    <a:cubicBezTo>
                      <a:pt x="822" y="0"/>
                      <a:pt x="1" y="822"/>
                      <a:pt x="1" y="1834"/>
                    </a:cubicBezTo>
                    <a:cubicBezTo>
                      <a:pt x="1" y="2944"/>
                      <a:pt x="903" y="3679"/>
                      <a:pt x="1848" y="3679"/>
                    </a:cubicBezTo>
                    <a:cubicBezTo>
                      <a:pt x="2302" y="3679"/>
                      <a:pt x="2766" y="3510"/>
                      <a:pt x="3144" y="3131"/>
                    </a:cubicBezTo>
                    <a:cubicBezTo>
                      <a:pt x="4299" y="1976"/>
                      <a:pt x="3477" y="0"/>
                      <a:pt x="1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1"/>
              <p:cNvSpPr/>
              <p:nvPr/>
            </p:nvSpPr>
            <p:spPr>
              <a:xfrm>
                <a:off x="1034950" y="1586625"/>
                <a:ext cx="107475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73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34"/>
                    </a:cubicBezTo>
                    <a:cubicBezTo>
                      <a:pt x="12" y="2939"/>
                      <a:pt x="918" y="3672"/>
                      <a:pt x="1862" y="3672"/>
                    </a:cubicBezTo>
                    <a:cubicBezTo>
                      <a:pt x="2312" y="3672"/>
                      <a:pt x="2770" y="3505"/>
                      <a:pt x="3143" y="3132"/>
                    </a:cubicBezTo>
                    <a:cubicBezTo>
                      <a:pt x="4298" y="1977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1"/>
              <p:cNvSpPr/>
              <p:nvPr/>
            </p:nvSpPr>
            <p:spPr>
              <a:xfrm>
                <a:off x="1034950" y="1348500"/>
                <a:ext cx="1074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684" extrusionOk="0">
                    <a:moveTo>
                      <a:pt x="1846" y="1"/>
                    </a:moveTo>
                    <a:cubicBezTo>
                      <a:pt x="833" y="1"/>
                      <a:pt x="0" y="822"/>
                      <a:pt x="12" y="1846"/>
                    </a:cubicBezTo>
                    <a:cubicBezTo>
                      <a:pt x="12" y="2951"/>
                      <a:pt x="918" y="3684"/>
                      <a:pt x="1862" y="3684"/>
                    </a:cubicBezTo>
                    <a:cubicBezTo>
                      <a:pt x="2312" y="3684"/>
                      <a:pt x="2770" y="3517"/>
                      <a:pt x="3143" y="3144"/>
                    </a:cubicBezTo>
                    <a:cubicBezTo>
                      <a:pt x="4298" y="1989"/>
                      <a:pt x="3477" y="1"/>
                      <a:pt x="18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1"/>
              <p:cNvSpPr/>
              <p:nvPr/>
            </p:nvSpPr>
            <p:spPr>
              <a:xfrm>
                <a:off x="1035025" y="1110975"/>
                <a:ext cx="107400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3672" extrusionOk="0">
                    <a:moveTo>
                      <a:pt x="1821" y="1"/>
                    </a:moveTo>
                    <a:cubicBezTo>
                      <a:pt x="819" y="1"/>
                      <a:pt x="9" y="818"/>
                      <a:pt x="9" y="1822"/>
                    </a:cubicBezTo>
                    <a:cubicBezTo>
                      <a:pt x="1" y="2935"/>
                      <a:pt x="905" y="3671"/>
                      <a:pt x="1852" y="3671"/>
                    </a:cubicBezTo>
                    <a:cubicBezTo>
                      <a:pt x="2303" y="3671"/>
                      <a:pt x="2764" y="3505"/>
                      <a:pt x="3140" y="3132"/>
                    </a:cubicBezTo>
                    <a:cubicBezTo>
                      <a:pt x="4295" y="1977"/>
                      <a:pt x="3474" y="1"/>
                      <a:pt x="1843" y="1"/>
                    </a:cubicBezTo>
                    <a:cubicBezTo>
                      <a:pt x="1835" y="1"/>
                      <a:pt x="1828" y="1"/>
                      <a:pt x="1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7" name="Google Shape;977;p31"/>
            <p:cNvSpPr/>
            <p:nvPr/>
          </p:nvSpPr>
          <p:spPr>
            <a:xfrm>
              <a:off x="-318075" y="2106550"/>
              <a:ext cx="896275" cy="156875"/>
            </a:xfrm>
            <a:custGeom>
              <a:avLst/>
              <a:gdLst/>
              <a:ahLst/>
              <a:cxnLst/>
              <a:rect l="l" t="t" r="r" b="b"/>
              <a:pathLst>
                <a:path w="35851" h="6275" extrusionOk="0">
                  <a:moveTo>
                    <a:pt x="0" y="0"/>
                  </a:moveTo>
                  <a:lnTo>
                    <a:pt x="0" y="393"/>
                  </a:lnTo>
                  <a:cubicBezTo>
                    <a:pt x="1679" y="393"/>
                    <a:pt x="2513" y="1774"/>
                    <a:pt x="3406" y="3239"/>
                  </a:cubicBezTo>
                  <a:cubicBezTo>
                    <a:pt x="4322" y="4727"/>
                    <a:pt x="5263" y="6275"/>
                    <a:pt x="7156" y="6275"/>
                  </a:cubicBezTo>
                  <a:cubicBezTo>
                    <a:pt x="9061" y="6275"/>
                    <a:pt x="10002" y="4727"/>
                    <a:pt x="10918" y="3239"/>
                  </a:cubicBezTo>
                  <a:cubicBezTo>
                    <a:pt x="11800" y="1774"/>
                    <a:pt x="12645" y="393"/>
                    <a:pt x="14324" y="393"/>
                  </a:cubicBezTo>
                  <a:cubicBezTo>
                    <a:pt x="16002" y="393"/>
                    <a:pt x="16848" y="1774"/>
                    <a:pt x="17741" y="3239"/>
                  </a:cubicBezTo>
                  <a:cubicBezTo>
                    <a:pt x="18646" y="4727"/>
                    <a:pt x="19586" y="6275"/>
                    <a:pt x="21491" y="6275"/>
                  </a:cubicBezTo>
                  <a:cubicBezTo>
                    <a:pt x="23396" y="6275"/>
                    <a:pt x="24337" y="4727"/>
                    <a:pt x="25242" y="3239"/>
                  </a:cubicBezTo>
                  <a:cubicBezTo>
                    <a:pt x="26135" y="1774"/>
                    <a:pt x="26980" y="393"/>
                    <a:pt x="28671" y="393"/>
                  </a:cubicBezTo>
                  <a:cubicBezTo>
                    <a:pt x="30349" y="393"/>
                    <a:pt x="31195" y="1774"/>
                    <a:pt x="32088" y="3239"/>
                  </a:cubicBezTo>
                  <a:cubicBezTo>
                    <a:pt x="32993" y="4727"/>
                    <a:pt x="33933" y="6275"/>
                    <a:pt x="35838" y="6275"/>
                  </a:cubicBezTo>
                  <a:lnTo>
                    <a:pt x="35850" y="5870"/>
                  </a:lnTo>
                  <a:cubicBezTo>
                    <a:pt x="34171" y="5870"/>
                    <a:pt x="33326" y="4489"/>
                    <a:pt x="32433" y="3024"/>
                  </a:cubicBezTo>
                  <a:cubicBezTo>
                    <a:pt x="31516" y="1536"/>
                    <a:pt x="30576" y="0"/>
                    <a:pt x="28671" y="0"/>
                  </a:cubicBezTo>
                  <a:cubicBezTo>
                    <a:pt x="26766" y="0"/>
                    <a:pt x="25825" y="1536"/>
                    <a:pt x="24920" y="3024"/>
                  </a:cubicBezTo>
                  <a:cubicBezTo>
                    <a:pt x="24027" y="4489"/>
                    <a:pt x="23182" y="5870"/>
                    <a:pt x="21503" y="5870"/>
                  </a:cubicBezTo>
                  <a:cubicBezTo>
                    <a:pt x="19824" y="5870"/>
                    <a:pt x="18991" y="4489"/>
                    <a:pt x="18098" y="3036"/>
                  </a:cubicBezTo>
                  <a:cubicBezTo>
                    <a:pt x="17181" y="1536"/>
                    <a:pt x="16229" y="0"/>
                    <a:pt x="14324" y="0"/>
                  </a:cubicBezTo>
                  <a:cubicBezTo>
                    <a:pt x="12419" y="0"/>
                    <a:pt x="11490" y="1536"/>
                    <a:pt x="10573" y="3024"/>
                  </a:cubicBezTo>
                  <a:cubicBezTo>
                    <a:pt x="9692" y="4489"/>
                    <a:pt x="8835" y="5870"/>
                    <a:pt x="7156" y="5870"/>
                  </a:cubicBezTo>
                  <a:cubicBezTo>
                    <a:pt x="5477" y="5870"/>
                    <a:pt x="4644" y="4489"/>
                    <a:pt x="3751" y="3024"/>
                  </a:cubicBezTo>
                  <a:cubicBezTo>
                    <a:pt x="2834" y="1536"/>
                    <a:pt x="189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1"/>
            <p:cNvSpPr/>
            <p:nvPr/>
          </p:nvSpPr>
          <p:spPr>
            <a:xfrm>
              <a:off x="8055400" y="148600"/>
              <a:ext cx="750400" cy="722000"/>
            </a:xfrm>
            <a:custGeom>
              <a:avLst/>
              <a:gdLst/>
              <a:ahLst/>
              <a:cxnLst/>
              <a:rect l="l" t="t" r="r" b="b"/>
              <a:pathLst>
                <a:path w="30016" h="28880" extrusionOk="0">
                  <a:moveTo>
                    <a:pt x="15586" y="4364"/>
                  </a:moveTo>
                  <a:cubicBezTo>
                    <a:pt x="21146" y="4376"/>
                    <a:pt x="25658" y="8877"/>
                    <a:pt x="25670" y="14449"/>
                  </a:cubicBezTo>
                  <a:cubicBezTo>
                    <a:pt x="25658" y="18521"/>
                    <a:pt x="23206" y="22200"/>
                    <a:pt x="19443" y="23760"/>
                  </a:cubicBezTo>
                  <a:cubicBezTo>
                    <a:pt x="18192" y="24277"/>
                    <a:pt x="16879" y="24528"/>
                    <a:pt x="15577" y="24528"/>
                  </a:cubicBezTo>
                  <a:cubicBezTo>
                    <a:pt x="12954" y="24528"/>
                    <a:pt x="10380" y="23507"/>
                    <a:pt x="8454" y="21581"/>
                  </a:cubicBezTo>
                  <a:cubicBezTo>
                    <a:pt x="5572" y="18688"/>
                    <a:pt x="4703" y="14354"/>
                    <a:pt x="6263" y="10591"/>
                  </a:cubicBezTo>
                  <a:cubicBezTo>
                    <a:pt x="7835" y="6817"/>
                    <a:pt x="11502" y="4364"/>
                    <a:pt x="15586" y="4364"/>
                  </a:cubicBezTo>
                  <a:close/>
                  <a:moveTo>
                    <a:pt x="15576" y="1"/>
                  </a:moveTo>
                  <a:cubicBezTo>
                    <a:pt x="11819" y="1"/>
                    <a:pt x="8126" y="1470"/>
                    <a:pt x="5370" y="4233"/>
                  </a:cubicBezTo>
                  <a:cubicBezTo>
                    <a:pt x="1239" y="8365"/>
                    <a:pt x="0" y="14580"/>
                    <a:pt x="2239" y="19973"/>
                  </a:cubicBezTo>
                  <a:cubicBezTo>
                    <a:pt x="4477" y="25367"/>
                    <a:pt x="9740" y="28879"/>
                    <a:pt x="15586" y="28879"/>
                  </a:cubicBezTo>
                  <a:cubicBezTo>
                    <a:pt x="23551" y="28867"/>
                    <a:pt x="30004" y="22414"/>
                    <a:pt x="30016" y="14449"/>
                  </a:cubicBezTo>
                  <a:cubicBezTo>
                    <a:pt x="30016" y="8603"/>
                    <a:pt x="26492" y="3340"/>
                    <a:pt x="21098" y="1102"/>
                  </a:cubicBezTo>
                  <a:cubicBezTo>
                    <a:pt x="19312" y="361"/>
                    <a:pt x="17436" y="1"/>
                    <a:pt x="155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1"/>
            <p:cNvSpPr/>
            <p:nvPr/>
          </p:nvSpPr>
          <p:spPr>
            <a:xfrm>
              <a:off x="8566000" y="3898725"/>
              <a:ext cx="421200" cy="405175"/>
            </a:xfrm>
            <a:custGeom>
              <a:avLst/>
              <a:gdLst/>
              <a:ahLst/>
              <a:cxnLst/>
              <a:rect l="l" t="t" r="r" b="b"/>
              <a:pathLst>
                <a:path w="16848" h="16207" extrusionOk="0">
                  <a:moveTo>
                    <a:pt x="8740" y="788"/>
                  </a:moveTo>
                  <a:cubicBezTo>
                    <a:pt x="12776" y="800"/>
                    <a:pt x="16050" y="4062"/>
                    <a:pt x="16050" y="8110"/>
                  </a:cubicBezTo>
                  <a:cubicBezTo>
                    <a:pt x="16050" y="11063"/>
                    <a:pt x="14264" y="13730"/>
                    <a:pt x="11538" y="14861"/>
                  </a:cubicBezTo>
                  <a:cubicBezTo>
                    <a:pt x="10632" y="15235"/>
                    <a:pt x="9683" y="15416"/>
                    <a:pt x="8742" y="15416"/>
                  </a:cubicBezTo>
                  <a:cubicBezTo>
                    <a:pt x="6836" y="15416"/>
                    <a:pt x="4963" y="14672"/>
                    <a:pt x="3560" y="13278"/>
                  </a:cubicBezTo>
                  <a:cubicBezTo>
                    <a:pt x="1477" y="11182"/>
                    <a:pt x="846" y="8039"/>
                    <a:pt x="1977" y="5300"/>
                  </a:cubicBezTo>
                  <a:cubicBezTo>
                    <a:pt x="3108" y="2574"/>
                    <a:pt x="5775" y="788"/>
                    <a:pt x="8740" y="788"/>
                  </a:cubicBezTo>
                  <a:close/>
                  <a:moveTo>
                    <a:pt x="8737" y="1"/>
                  </a:moveTo>
                  <a:cubicBezTo>
                    <a:pt x="6630" y="1"/>
                    <a:pt x="4558" y="827"/>
                    <a:pt x="3013" y="2371"/>
                  </a:cubicBezTo>
                  <a:cubicBezTo>
                    <a:pt x="691" y="4693"/>
                    <a:pt x="0" y="8182"/>
                    <a:pt x="1251" y="11206"/>
                  </a:cubicBezTo>
                  <a:cubicBezTo>
                    <a:pt x="2501" y="14230"/>
                    <a:pt x="5453" y="16207"/>
                    <a:pt x="8740" y="16207"/>
                  </a:cubicBezTo>
                  <a:cubicBezTo>
                    <a:pt x="13216" y="16207"/>
                    <a:pt x="16836" y="12575"/>
                    <a:pt x="16848" y="8110"/>
                  </a:cubicBezTo>
                  <a:cubicBezTo>
                    <a:pt x="16836" y="4824"/>
                    <a:pt x="14871" y="1871"/>
                    <a:pt x="11835" y="621"/>
                  </a:cubicBezTo>
                  <a:cubicBezTo>
                    <a:pt x="10834" y="203"/>
                    <a:pt x="9781" y="1"/>
                    <a:pt x="8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1"/>
            <p:cNvSpPr/>
            <p:nvPr/>
          </p:nvSpPr>
          <p:spPr>
            <a:xfrm>
              <a:off x="271575" y="4076825"/>
              <a:ext cx="306628" cy="306628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1" name="Google Shape;981;p31"/>
            <p:cNvGrpSpPr/>
            <p:nvPr/>
          </p:nvGrpSpPr>
          <p:grpSpPr>
            <a:xfrm>
              <a:off x="7029463" y="4858650"/>
              <a:ext cx="975125" cy="98825"/>
              <a:chOff x="7649075" y="1411438"/>
              <a:chExt cx="975125" cy="98825"/>
            </a:xfrm>
          </p:grpSpPr>
          <p:sp>
            <p:nvSpPr>
              <p:cNvPr id="982" name="Google Shape;982;p31"/>
              <p:cNvSpPr/>
              <p:nvPr/>
            </p:nvSpPr>
            <p:spPr>
              <a:xfrm>
                <a:off x="7649075" y="1421400"/>
                <a:ext cx="800400" cy="78900"/>
              </a:xfrm>
              <a:custGeom>
                <a:avLst/>
                <a:gdLst/>
                <a:ahLst/>
                <a:cxnLst/>
                <a:rect l="l" t="t" r="r" b="b"/>
                <a:pathLst>
                  <a:path w="32016" h="3156" extrusionOk="0">
                    <a:moveTo>
                      <a:pt x="0" y="0"/>
                    </a:moveTo>
                    <a:lnTo>
                      <a:pt x="0" y="3155"/>
                    </a:lnTo>
                    <a:lnTo>
                      <a:pt x="32016" y="3155"/>
                    </a:lnTo>
                    <a:lnTo>
                      <a:pt x="320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1"/>
              <p:cNvSpPr/>
              <p:nvPr/>
            </p:nvSpPr>
            <p:spPr>
              <a:xfrm>
                <a:off x="8525375" y="1411438"/>
                <a:ext cx="98825" cy="9882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3" extrusionOk="0">
                    <a:moveTo>
                      <a:pt x="0" y="0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4" name="Google Shape;984;p31"/>
            <p:cNvGrpSpPr/>
            <p:nvPr/>
          </p:nvGrpSpPr>
          <p:grpSpPr>
            <a:xfrm>
              <a:off x="528300" y="223950"/>
              <a:ext cx="571550" cy="354225"/>
              <a:chOff x="2378875" y="567700"/>
              <a:chExt cx="571550" cy="354225"/>
            </a:xfrm>
          </p:grpSpPr>
          <p:sp>
            <p:nvSpPr>
              <p:cNvPr id="985" name="Google Shape;985;p31"/>
              <p:cNvSpPr/>
              <p:nvPr/>
            </p:nvSpPr>
            <p:spPr>
              <a:xfrm>
                <a:off x="2378875" y="793325"/>
                <a:ext cx="128600" cy="128600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5144" y="5144"/>
                    </a:lnTo>
                    <a:lnTo>
                      <a:pt x="5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1"/>
              <p:cNvSpPr/>
              <p:nvPr/>
            </p:nvSpPr>
            <p:spPr>
              <a:xfrm>
                <a:off x="2851600" y="666550"/>
                <a:ext cx="98825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54" extrusionOk="0">
                    <a:moveTo>
                      <a:pt x="0" y="1"/>
                    </a:moveTo>
                    <a:lnTo>
                      <a:pt x="0" y="3953"/>
                    </a:lnTo>
                    <a:lnTo>
                      <a:pt x="3953" y="3953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1"/>
              <p:cNvSpPr/>
              <p:nvPr/>
            </p:nvSpPr>
            <p:spPr>
              <a:xfrm>
                <a:off x="2535525" y="567700"/>
                <a:ext cx="988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3954" extrusionOk="0">
                    <a:moveTo>
                      <a:pt x="1" y="1"/>
                    </a:moveTo>
                    <a:lnTo>
                      <a:pt x="1" y="3954"/>
                    </a:lnTo>
                    <a:lnTo>
                      <a:pt x="3953" y="3954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8" name="Google Shape;988;p31"/>
            <p:cNvSpPr/>
            <p:nvPr/>
          </p:nvSpPr>
          <p:spPr>
            <a:xfrm>
              <a:off x="334325" y="3685925"/>
              <a:ext cx="98825" cy="98850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0" y="1"/>
                  </a:moveTo>
                  <a:lnTo>
                    <a:pt x="0" y="3953"/>
                  </a:lnTo>
                  <a:lnTo>
                    <a:pt x="3953" y="3953"/>
                  </a:lnTo>
                  <a:lnTo>
                    <a:pt x="3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1"/>
            <p:cNvSpPr/>
            <p:nvPr/>
          </p:nvSpPr>
          <p:spPr>
            <a:xfrm>
              <a:off x="8458800" y="4418488"/>
              <a:ext cx="223880" cy="223880"/>
            </a:xfrm>
            <a:custGeom>
              <a:avLst/>
              <a:gdLst/>
              <a:ahLst/>
              <a:cxnLst/>
              <a:rect l="l" t="t" r="r" b="b"/>
              <a:pathLst>
                <a:path w="7514" h="7514" extrusionOk="0">
                  <a:moveTo>
                    <a:pt x="3763" y="1"/>
                  </a:moveTo>
                  <a:cubicBezTo>
                    <a:pt x="1691" y="1"/>
                    <a:pt x="0" y="1680"/>
                    <a:pt x="0" y="3763"/>
                  </a:cubicBezTo>
                  <a:cubicBezTo>
                    <a:pt x="0" y="5835"/>
                    <a:pt x="1691" y="7514"/>
                    <a:pt x="3763" y="7514"/>
                  </a:cubicBezTo>
                  <a:cubicBezTo>
                    <a:pt x="5835" y="7514"/>
                    <a:pt x="7513" y="5835"/>
                    <a:pt x="7513" y="3763"/>
                  </a:cubicBezTo>
                  <a:cubicBezTo>
                    <a:pt x="7513" y="1680"/>
                    <a:pt x="5835" y="1"/>
                    <a:pt x="3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8775" y="381193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59" r:id="rId5"/>
    <p:sldLayoutId id="2147483663" r:id="rId6"/>
    <p:sldLayoutId id="2147483670" r:id="rId7"/>
    <p:sldLayoutId id="2147483673" r:id="rId8"/>
    <p:sldLayoutId id="2147483677" r:id="rId9"/>
    <p:sldLayoutId id="214748367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e.hbr.org/product/ge-digital-racing-to-lead-industry-4-0/IN1737" TargetMode="External"/><Relationship Id="rId13" Type="http://schemas.openxmlformats.org/officeDocument/2006/relationships/hyperlink" Target="https://www.infoclutch.com/infographic/general-electric-history-timeline" TargetMode="External"/><Relationship Id="rId3" Type="http://schemas.openxmlformats.org/officeDocument/2006/relationships/hyperlink" Target="https://www.ge.com/digital/blog/industry-40-here-has-your-company-adopted-it" TargetMode="External"/><Relationship Id="rId7" Type="http://schemas.openxmlformats.org/officeDocument/2006/relationships/hyperlink" Target="https://d3.harvard.edu/platform-rctom/submission/general-electric-how-can-a-126-year-old-incumbent-navigate-the-fourth-industrial-revolution/" TargetMode="External"/><Relationship Id="rId12" Type="http://schemas.openxmlformats.org/officeDocument/2006/relationships/hyperlink" Target="https://www.ge.com/digital/blog/what-industrial-internet-things-iio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vir.com.vn/ges-digital-transformation-surfs-the-industry-40-wave-53956.html" TargetMode="External"/><Relationship Id="rId11" Type="http://schemas.openxmlformats.org/officeDocument/2006/relationships/hyperlink" Target="https://www.ge.com/digital/applications/analytics" TargetMode="External"/><Relationship Id="rId5" Type="http://schemas.openxmlformats.org/officeDocument/2006/relationships/hyperlink" Target="https://www.youtube.com/watch?v=_XH8Xr9OEOY" TargetMode="External"/><Relationship Id="rId15" Type="http://schemas.openxmlformats.org/officeDocument/2006/relationships/hyperlink" Target="https://uk.advfn.com/p.php?pid=actv_rem1" TargetMode="External"/><Relationship Id="rId10" Type="http://schemas.openxmlformats.org/officeDocument/2006/relationships/hyperlink" Target="https://sloanreview.mit.edu/article/ge-and-the-culture-of-analytics/" TargetMode="External"/><Relationship Id="rId4" Type="http://schemas.openxmlformats.org/officeDocument/2006/relationships/hyperlink" Target="https://www.ge.com/digital/blog/if-we-want-build-factory-future-we-need-go-beyond-industry-40" TargetMode="External"/><Relationship Id="rId9" Type="http://schemas.openxmlformats.org/officeDocument/2006/relationships/hyperlink" Target="https://www.ge.com/digital/blog/data-analytics-do-more-what-you-already-have" TargetMode="External"/><Relationship Id="rId14" Type="http://schemas.openxmlformats.org/officeDocument/2006/relationships/hyperlink" Target="https://brandongaille.com/complete-history-the-general-electric-corporation/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ndustryweek.com/technology-and-iiot/article/21241556/new-ge-appliances-plant-features-extensive-robotics-deployment" TargetMode="External"/><Relationship Id="rId3" Type="http://schemas.openxmlformats.org/officeDocument/2006/relationships/hyperlink" Target="https://www.marketwatch.com/story/ges-stock-gets-biggest-earnings-boost-in-over-10-years-2019-01-31" TargetMode="External"/><Relationship Id="rId7" Type="http://schemas.openxmlformats.org/officeDocument/2006/relationships/hyperlink" Target="https://www.itnonline.com/sites/default/files/GE_Healthcare_Microsoft_CCA_CaseStudy.pdf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anthonysmoak.com/2017/10/16/general-electrics-digital-pivot/" TargetMode="External"/><Relationship Id="rId5" Type="http://schemas.openxmlformats.org/officeDocument/2006/relationships/hyperlink" Target="https://www.ge.com/news/reports/a-defining-moment-ge-to-form-3-industry-leading-public-companies-focused-on-aviation" TargetMode="External"/><Relationship Id="rId4" Type="http://schemas.openxmlformats.org/officeDocument/2006/relationships/hyperlink" Target="https://www.aerospacetechreview.com/ge-plans-to-form-three-public-companies-focused-on-growth-sectors-of-aviation-healthcare-and-energy/" TargetMode="External"/><Relationship Id="rId9" Type="http://schemas.openxmlformats.org/officeDocument/2006/relationships/hyperlink" Target="https://www.automation.com/en-us/products/product03/ge-digital-announces-latest-version-of-its-asset-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36"/>
          <p:cNvSpPr txBox="1">
            <a:spLocks noGrp="1"/>
          </p:cNvSpPr>
          <p:nvPr>
            <p:ph type="ctrTitle"/>
          </p:nvPr>
        </p:nvSpPr>
        <p:spPr>
          <a:xfrm>
            <a:off x="1055567" y="986501"/>
            <a:ext cx="4578023" cy="19044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Digital Transformation in Manufacturing: </a:t>
            </a:r>
            <a:br>
              <a:rPr lang="en-US" sz="2800" dirty="0"/>
            </a:br>
            <a:r>
              <a:rPr lang="en-US" sz="2800" dirty="0"/>
              <a:t>The Case of General Electric (GE)</a:t>
            </a:r>
            <a:endParaRPr sz="2800" dirty="0"/>
          </a:p>
        </p:txBody>
      </p:sp>
      <p:sp>
        <p:nvSpPr>
          <p:cNvPr id="1032" name="Google Shape;1032;p36"/>
          <p:cNvSpPr txBox="1">
            <a:spLocks noGrp="1"/>
          </p:cNvSpPr>
          <p:nvPr>
            <p:ph type="subTitle" idx="1"/>
          </p:nvPr>
        </p:nvSpPr>
        <p:spPr>
          <a:xfrm>
            <a:off x="1131579" y="2890936"/>
            <a:ext cx="4465800" cy="12015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latin typeface="Raleway"/>
                <a:ea typeface="Raleway"/>
                <a:cs typeface="Raleway"/>
                <a:sym typeface="Raleway"/>
              </a:rPr>
              <a:t>ALY 6060 – Decision Support and Business Intelligence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latin typeface="Raleway"/>
                <a:ea typeface="Raleway"/>
                <a:cs typeface="Raleway"/>
                <a:sym typeface="Raleway"/>
              </a:rPr>
              <a:t>Final Project Presentation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900" b="1" i="1" dirty="0">
                <a:latin typeface="Raleway"/>
                <a:ea typeface="Raleway"/>
                <a:cs typeface="Raleway"/>
                <a:sym typeface="Raleway"/>
              </a:rPr>
              <a:t>Devi </a:t>
            </a:r>
            <a:r>
              <a:rPr lang="en-US" sz="900" b="1" i="1" dirty="0" err="1">
                <a:latin typeface="Raleway"/>
                <a:ea typeface="Raleway"/>
                <a:cs typeface="Raleway"/>
                <a:sym typeface="Raleway"/>
              </a:rPr>
              <a:t>Somalinga</a:t>
            </a:r>
            <a:r>
              <a:rPr lang="en-US" sz="900" b="1" i="1" dirty="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900" b="1" i="1" dirty="0" err="1">
                <a:latin typeface="Raleway"/>
                <a:ea typeface="Raleway"/>
                <a:cs typeface="Raleway"/>
                <a:sym typeface="Raleway"/>
              </a:rPr>
              <a:t>Bhuvanesh</a:t>
            </a:r>
            <a:endParaRPr lang="en-US" sz="900" b="1" i="1" dirty="0">
              <a:latin typeface="Raleway"/>
              <a:ea typeface="Raleway"/>
              <a:cs typeface="Raleway"/>
              <a:sym typeface="Raleway"/>
            </a:endParaRP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900" b="1" i="1" dirty="0" err="1">
                <a:latin typeface="Raleway"/>
                <a:ea typeface="Raleway"/>
                <a:cs typeface="Raleway"/>
                <a:sym typeface="Raleway"/>
              </a:rPr>
              <a:t>Gurrup</a:t>
            </a:r>
            <a:r>
              <a:rPr lang="en-US" sz="900" b="1" i="1" dirty="0">
                <a:latin typeface="Raleway"/>
                <a:ea typeface="Raleway"/>
                <a:cs typeface="Raleway"/>
                <a:sym typeface="Raleway"/>
              </a:rPr>
              <a:t> Kaur </a:t>
            </a:r>
            <a:r>
              <a:rPr lang="en-US" sz="900" b="1" i="1" dirty="0" err="1">
                <a:latin typeface="Raleway"/>
                <a:ea typeface="Raleway"/>
                <a:cs typeface="Raleway"/>
                <a:sym typeface="Raleway"/>
              </a:rPr>
              <a:t>Gurbir</a:t>
            </a:r>
            <a:r>
              <a:rPr lang="en-US" sz="900" b="1" i="1" dirty="0">
                <a:latin typeface="Raleway"/>
                <a:ea typeface="Raleway"/>
                <a:cs typeface="Raleway"/>
                <a:sym typeface="Raleway"/>
              </a:rPr>
              <a:t> Singh Soi </a:t>
            </a:r>
          </a:p>
        </p:txBody>
      </p:sp>
      <p:grpSp>
        <p:nvGrpSpPr>
          <p:cNvPr id="1033" name="Google Shape;1033;p36"/>
          <p:cNvGrpSpPr/>
          <p:nvPr/>
        </p:nvGrpSpPr>
        <p:grpSpPr>
          <a:xfrm>
            <a:off x="5136989" y="874806"/>
            <a:ext cx="3758197" cy="2961467"/>
            <a:chOff x="5136989" y="874806"/>
            <a:chExt cx="3758197" cy="2961467"/>
          </a:xfrm>
        </p:grpSpPr>
        <p:sp>
          <p:nvSpPr>
            <p:cNvPr id="1034" name="Google Shape;1034;p36"/>
            <p:cNvSpPr/>
            <p:nvPr/>
          </p:nvSpPr>
          <p:spPr>
            <a:xfrm>
              <a:off x="5136989" y="1640025"/>
              <a:ext cx="3758197" cy="2196248"/>
            </a:xfrm>
            <a:custGeom>
              <a:avLst/>
              <a:gdLst/>
              <a:ahLst/>
              <a:cxnLst/>
              <a:rect l="l" t="t" r="r" b="b"/>
              <a:pathLst>
                <a:path w="133827" h="78207" extrusionOk="0">
                  <a:moveTo>
                    <a:pt x="32272" y="1"/>
                  </a:moveTo>
                  <a:cubicBezTo>
                    <a:pt x="31310" y="1"/>
                    <a:pt x="30349" y="254"/>
                    <a:pt x="29492" y="757"/>
                  </a:cubicBezTo>
                  <a:lnTo>
                    <a:pt x="1334" y="17366"/>
                  </a:lnTo>
                  <a:cubicBezTo>
                    <a:pt x="0" y="18140"/>
                    <a:pt x="0" y="20069"/>
                    <a:pt x="1334" y="20842"/>
                  </a:cubicBezTo>
                  <a:lnTo>
                    <a:pt x="98441" y="77468"/>
                  </a:lnTo>
                  <a:cubicBezTo>
                    <a:pt x="99292" y="77960"/>
                    <a:pt x="100242" y="78207"/>
                    <a:pt x="101193" y="78207"/>
                  </a:cubicBezTo>
                  <a:cubicBezTo>
                    <a:pt x="102132" y="78207"/>
                    <a:pt x="103072" y="77966"/>
                    <a:pt x="103918" y="77480"/>
                  </a:cubicBezTo>
                  <a:lnTo>
                    <a:pt x="132469" y="61097"/>
                  </a:lnTo>
                  <a:cubicBezTo>
                    <a:pt x="133815" y="60324"/>
                    <a:pt x="133827" y="58395"/>
                    <a:pt x="132481" y="57609"/>
                  </a:cubicBezTo>
                  <a:lnTo>
                    <a:pt x="35017" y="745"/>
                  </a:lnTo>
                  <a:cubicBezTo>
                    <a:pt x="34170" y="248"/>
                    <a:pt x="33221" y="1"/>
                    <a:pt x="32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5" name="Google Shape;1035;p36"/>
            <p:cNvGrpSpPr/>
            <p:nvPr/>
          </p:nvGrpSpPr>
          <p:grpSpPr>
            <a:xfrm>
              <a:off x="5625206" y="874806"/>
              <a:ext cx="2800355" cy="2681200"/>
              <a:chOff x="5625206" y="874806"/>
              <a:chExt cx="2800355" cy="2681200"/>
            </a:xfrm>
          </p:grpSpPr>
          <p:sp>
            <p:nvSpPr>
              <p:cNvPr id="1036" name="Google Shape;1036;p36"/>
              <p:cNvSpPr/>
              <p:nvPr/>
            </p:nvSpPr>
            <p:spPr>
              <a:xfrm>
                <a:off x="6549628" y="2013964"/>
                <a:ext cx="555284" cy="812442"/>
              </a:xfrm>
              <a:custGeom>
                <a:avLst/>
                <a:gdLst/>
                <a:ahLst/>
                <a:cxnLst/>
                <a:rect l="l" t="t" r="r" b="b"/>
                <a:pathLst>
                  <a:path w="19468" h="28480" extrusionOk="0">
                    <a:moveTo>
                      <a:pt x="19467" y="0"/>
                    </a:moveTo>
                    <a:lnTo>
                      <a:pt x="60" y="11466"/>
                    </a:lnTo>
                    <a:lnTo>
                      <a:pt x="1" y="28480"/>
                    </a:lnTo>
                    <a:lnTo>
                      <a:pt x="19467" y="17157"/>
                    </a:lnTo>
                    <a:lnTo>
                      <a:pt x="194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6"/>
              <p:cNvSpPr/>
              <p:nvPr/>
            </p:nvSpPr>
            <p:spPr>
              <a:xfrm>
                <a:off x="6541813" y="2006404"/>
                <a:ext cx="570914" cy="827476"/>
              </a:xfrm>
              <a:custGeom>
                <a:avLst/>
                <a:gdLst/>
                <a:ahLst/>
                <a:cxnLst/>
                <a:rect l="l" t="t" r="r" b="b"/>
                <a:pathLst>
                  <a:path w="20016" h="29007" extrusionOk="0">
                    <a:moveTo>
                      <a:pt x="19480" y="729"/>
                    </a:moveTo>
                    <a:lnTo>
                      <a:pt x="19480" y="17267"/>
                    </a:lnTo>
                    <a:lnTo>
                      <a:pt x="549" y="28280"/>
                    </a:lnTo>
                    <a:lnTo>
                      <a:pt x="608" y="11886"/>
                    </a:lnTo>
                    <a:lnTo>
                      <a:pt x="19480" y="729"/>
                    </a:lnTo>
                    <a:close/>
                    <a:moveTo>
                      <a:pt x="19747" y="1"/>
                    </a:moveTo>
                    <a:cubicBezTo>
                      <a:pt x="19701" y="1"/>
                      <a:pt x="19654" y="13"/>
                      <a:pt x="19611" y="39"/>
                    </a:cubicBezTo>
                    <a:lnTo>
                      <a:pt x="203" y="11493"/>
                    </a:lnTo>
                    <a:cubicBezTo>
                      <a:pt x="120" y="11540"/>
                      <a:pt x="72" y="11636"/>
                      <a:pt x="72" y="11731"/>
                    </a:cubicBezTo>
                    <a:lnTo>
                      <a:pt x="1" y="28745"/>
                    </a:lnTo>
                    <a:cubicBezTo>
                      <a:pt x="1" y="28840"/>
                      <a:pt x="60" y="28923"/>
                      <a:pt x="144" y="28971"/>
                    </a:cubicBezTo>
                    <a:cubicBezTo>
                      <a:pt x="180" y="28995"/>
                      <a:pt x="227" y="29007"/>
                      <a:pt x="275" y="29007"/>
                    </a:cubicBezTo>
                    <a:cubicBezTo>
                      <a:pt x="322" y="29007"/>
                      <a:pt x="370" y="28995"/>
                      <a:pt x="406" y="28971"/>
                    </a:cubicBezTo>
                    <a:lnTo>
                      <a:pt x="19884" y="17648"/>
                    </a:lnTo>
                    <a:cubicBezTo>
                      <a:pt x="19968" y="17601"/>
                      <a:pt x="20015" y="17517"/>
                      <a:pt x="20015" y="17422"/>
                    </a:cubicBezTo>
                    <a:lnTo>
                      <a:pt x="20015" y="265"/>
                    </a:lnTo>
                    <a:cubicBezTo>
                      <a:pt x="20015" y="113"/>
                      <a:pt x="19887" y="1"/>
                      <a:pt x="19747" y="1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6"/>
              <p:cNvSpPr/>
              <p:nvPr/>
            </p:nvSpPr>
            <p:spPr>
              <a:xfrm>
                <a:off x="6592756" y="2173261"/>
                <a:ext cx="373593" cy="364458"/>
              </a:xfrm>
              <a:custGeom>
                <a:avLst/>
                <a:gdLst/>
                <a:ahLst/>
                <a:cxnLst/>
                <a:rect l="l" t="t" r="r" b="b"/>
                <a:pathLst>
                  <a:path w="13098" h="12776" extrusionOk="0">
                    <a:moveTo>
                      <a:pt x="13062" y="0"/>
                    </a:moveTo>
                    <a:lnTo>
                      <a:pt x="60" y="7918"/>
                    </a:lnTo>
                    <a:lnTo>
                      <a:pt x="1" y="12776"/>
                    </a:lnTo>
                    <a:lnTo>
                      <a:pt x="1" y="12776"/>
                    </a:lnTo>
                    <a:lnTo>
                      <a:pt x="13098" y="5120"/>
                    </a:lnTo>
                    <a:lnTo>
                      <a:pt x="13062" y="4989"/>
                    </a:lnTo>
                    <a:lnTo>
                      <a:pt x="1306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6"/>
              <p:cNvSpPr/>
              <p:nvPr/>
            </p:nvSpPr>
            <p:spPr>
              <a:xfrm>
                <a:off x="6584969" y="2165644"/>
                <a:ext cx="389879" cy="379549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3305" extrusionOk="0">
                    <a:moveTo>
                      <a:pt x="13073" y="743"/>
                    </a:moveTo>
                    <a:lnTo>
                      <a:pt x="13073" y="5256"/>
                    </a:lnTo>
                    <a:lnTo>
                      <a:pt x="548" y="12566"/>
                    </a:lnTo>
                    <a:lnTo>
                      <a:pt x="595" y="8340"/>
                    </a:lnTo>
                    <a:lnTo>
                      <a:pt x="13073" y="743"/>
                    </a:lnTo>
                    <a:close/>
                    <a:moveTo>
                      <a:pt x="13336" y="1"/>
                    </a:moveTo>
                    <a:cubicBezTo>
                      <a:pt x="13287" y="1"/>
                      <a:pt x="13238" y="14"/>
                      <a:pt x="13192" y="41"/>
                    </a:cubicBezTo>
                    <a:lnTo>
                      <a:pt x="191" y="7959"/>
                    </a:lnTo>
                    <a:cubicBezTo>
                      <a:pt x="107" y="8006"/>
                      <a:pt x="60" y="8090"/>
                      <a:pt x="60" y="8185"/>
                    </a:cubicBezTo>
                    <a:lnTo>
                      <a:pt x="0" y="13043"/>
                    </a:lnTo>
                    <a:cubicBezTo>
                      <a:pt x="0" y="13138"/>
                      <a:pt x="60" y="13221"/>
                      <a:pt x="143" y="13269"/>
                    </a:cubicBezTo>
                    <a:cubicBezTo>
                      <a:pt x="179" y="13293"/>
                      <a:pt x="226" y="13304"/>
                      <a:pt x="274" y="13304"/>
                    </a:cubicBezTo>
                    <a:cubicBezTo>
                      <a:pt x="321" y="13304"/>
                      <a:pt x="357" y="13293"/>
                      <a:pt x="405" y="13269"/>
                    </a:cubicBezTo>
                    <a:lnTo>
                      <a:pt x="13502" y="5625"/>
                    </a:lnTo>
                    <a:cubicBezTo>
                      <a:pt x="13621" y="5554"/>
                      <a:pt x="13668" y="5399"/>
                      <a:pt x="13609" y="5268"/>
                    </a:cubicBezTo>
                    <a:lnTo>
                      <a:pt x="13609" y="267"/>
                    </a:lnTo>
                    <a:cubicBezTo>
                      <a:pt x="13609" y="108"/>
                      <a:pt x="13477" y="1"/>
                      <a:pt x="133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6"/>
              <p:cNvSpPr/>
              <p:nvPr/>
            </p:nvSpPr>
            <p:spPr>
              <a:xfrm>
                <a:off x="5782114" y="1554387"/>
                <a:ext cx="1322778" cy="786654"/>
              </a:xfrm>
              <a:custGeom>
                <a:avLst/>
                <a:gdLst/>
                <a:ahLst/>
                <a:cxnLst/>
                <a:rect l="l" t="t" r="r" b="b"/>
                <a:pathLst>
                  <a:path w="46376" h="27576" extrusionOk="0">
                    <a:moveTo>
                      <a:pt x="19336" y="1"/>
                    </a:moveTo>
                    <a:lnTo>
                      <a:pt x="1" y="11360"/>
                    </a:lnTo>
                    <a:lnTo>
                      <a:pt x="26968" y="27576"/>
                    </a:lnTo>
                    <a:lnTo>
                      <a:pt x="46375" y="16122"/>
                    </a:lnTo>
                    <a:lnTo>
                      <a:pt x="193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6"/>
              <p:cNvSpPr/>
              <p:nvPr/>
            </p:nvSpPr>
            <p:spPr>
              <a:xfrm>
                <a:off x="5773301" y="1546599"/>
                <a:ext cx="1340433" cy="801916"/>
              </a:xfrm>
              <a:custGeom>
                <a:avLst/>
                <a:gdLst/>
                <a:ahLst/>
                <a:cxnLst/>
                <a:rect l="l" t="t" r="r" b="b"/>
                <a:pathLst>
                  <a:path w="46995" h="28111" extrusionOk="0">
                    <a:moveTo>
                      <a:pt x="19645" y="584"/>
                    </a:moveTo>
                    <a:lnTo>
                      <a:pt x="46161" y="16395"/>
                    </a:lnTo>
                    <a:lnTo>
                      <a:pt x="27289" y="27539"/>
                    </a:lnTo>
                    <a:lnTo>
                      <a:pt x="834" y="11633"/>
                    </a:lnTo>
                    <a:lnTo>
                      <a:pt x="19645" y="584"/>
                    </a:lnTo>
                    <a:close/>
                    <a:moveTo>
                      <a:pt x="19639" y="0"/>
                    </a:moveTo>
                    <a:cubicBezTo>
                      <a:pt x="19592" y="0"/>
                      <a:pt x="19544" y="12"/>
                      <a:pt x="19503" y="36"/>
                    </a:cubicBezTo>
                    <a:lnTo>
                      <a:pt x="179" y="11394"/>
                    </a:lnTo>
                    <a:cubicBezTo>
                      <a:pt x="0" y="11502"/>
                      <a:pt x="0" y="11752"/>
                      <a:pt x="179" y="11859"/>
                    </a:cubicBezTo>
                    <a:lnTo>
                      <a:pt x="27146" y="28075"/>
                    </a:lnTo>
                    <a:cubicBezTo>
                      <a:pt x="27182" y="28099"/>
                      <a:pt x="27230" y="28111"/>
                      <a:pt x="27277" y="28111"/>
                    </a:cubicBezTo>
                    <a:cubicBezTo>
                      <a:pt x="27325" y="28111"/>
                      <a:pt x="27373" y="28099"/>
                      <a:pt x="27420" y="28087"/>
                    </a:cubicBezTo>
                    <a:lnTo>
                      <a:pt x="46815" y="16621"/>
                    </a:lnTo>
                    <a:cubicBezTo>
                      <a:pt x="46994" y="16514"/>
                      <a:pt x="46994" y="16264"/>
                      <a:pt x="46815" y="16157"/>
                    </a:cubicBezTo>
                    <a:lnTo>
                      <a:pt x="19776" y="36"/>
                    </a:lnTo>
                    <a:cubicBezTo>
                      <a:pt x="19735" y="12"/>
                      <a:pt x="19687" y="0"/>
                      <a:pt x="196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6"/>
              <p:cNvSpPr/>
              <p:nvPr/>
            </p:nvSpPr>
            <p:spPr>
              <a:xfrm>
                <a:off x="5781087" y="1878430"/>
                <a:ext cx="769234" cy="947973"/>
              </a:xfrm>
              <a:custGeom>
                <a:avLst/>
                <a:gdLst/>
                <a:ahLst/>
                <a:cxnLst/>
                <a:rect l="l" t="t" r="r" b="b"/>
                <a:pathLst>
                  <a:path w="26969" h="33231" extrusionOk="0">
                    <a:moveTo>
                      <a:pt x="1" y="1"/>
                    </a:moveTo>
                    <a:lnTo>
                      <a:pt x="1" y="17074"/>
                    </a:lnTo>
                    <a:lnTo>
                      <a:pt x="26909" y="33231"/>
                    </a:lnTo>
                    <a:lnTo>
                      <a:pt x="26969" y="162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6"/>
              <p:cNvSpPr/>
              <p:nvPr/>
            </p:nvSpPr>
            <p:spPr>
              <a:xfrm>
                <a:off x="5781087" y="1878430"/>
                <a:ext cx="769234" cy="947973"/>
              </a:xfrm>
              <a:custGeom>
                <a:avLst/>
                <a:gdLst/>
                <a:ahLst/>
                <a:cxnLst/>
                <a:rect l="l" t="t" r="r" b="b"/>
                <a:pathLst>
                  <a:path w="26969" h="33231" extrusionOk="0">
                    <a:moveTo>
                      <a:pt x="1" y="1"/>
                    </a:moveTo>
                    <a:lnTo>
                      <a:pt x="1" y="17074"/>
                    </a:lnTo>
                    <a:lnTo>
                      <a:pt x="26909" y="33231"/>
                    </a:lnTo>
                    <a:lnTo>
                      <a:pt x="26969" y="162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6"/>
              <p:cNvSpPr/>
              <p:nvPr/>
            </p:nvSpPr>
            <p:spPr>
              <a:xfrm>
                <a:off x="5773301" y="1870842"/>
                <a:ext cx="784836" cy="963035"/>
              </a:xfrm>
              <a:custGeom>
                <a:avLst/>
                <a:gdLst/>
                <a:ahLst/>
                <a:cxnLst/>
                <a:rect l="l" t="t" r="r" b="b"/>
                <a:pathLst>
                  <a:path w="27516" h="33759" extrusionOk="0">
                    <a:moveTo>
                      <a:pt x="536" y="743"/>
                    </a:moveTo>
                    <a:lnTo>
                      <a:pt x="26968" y="16638"/>
                    </a:lnTo>
                    <a:lnTo>
                      <a:pt x="26908" y="33021"/>
                    </a:lnTo>
                    <a:lnTo>
                      <a:pt x="536" y="17185"/>
                    </a:lnTo>
                    <a:lnTo>
                      <a:pt x="536" y="743"/>
                    </a:lnTo>
                    <a:close/>
                    <a:moveTo>
                      <a:pt x="263" y="0"/>
                    </a:moveTo>
                    <a:cubicBezTo>
                      <a:pt x="125" y="0"/>
                      <a:pt x="0" y="107"/>
                      <a:pt x="0" y="267"/>
                    </a:cubicBezTo>
                    <a:lnTo>
                      <a:pt x="0" y="17340"/>
                    </a:lnTo>
                    <a:cubicBezTo>
                      <a:pt x="0" y="17435"/>
                      <a:pt x="48" y="17519"/>
                      <a:pt x="131" y="17566"/>
                    </a:cubicBezTo>
                    <a:lnTo>
                      <a:pt x="27039" y="33723"/>
                    </a:lnTo>
                    <a:cubicBezTo>
                      <a:pt x="27075" y="33747"/>
                      <a:pt x="27123" y="33759"/>
                      <a:pt x="27182" y="33759"/>
                    </a:cubicBezTo>
                    <a:cubicBezTo>
                      <a:pt x="27325" y="33759"/>
                      <a:pt x="27444" y="33640"/>
                      <a:pt x="27444" y="33497"/>
                    </a:cubicBezTo>
                    <a:lnTo>
                      <a:pt x="27515" y="16483"/>
                    </a:lnTo>
                    <a:cubicBezTo>
                      <a:pt x="27504" y="16388"/>
                      <a:pt x="27456" y="16304"/>
                      <a:pt x="27384" y="16257"/>
                    </a:cubicBezTo>
                    <a:lnTo>
                      <a:pt x="405" y="40"/>
                    </a:lnTo>
                    <a:cubicBezTo>
                      <a:pt x="359" y="13"/>
                      <a:pt x="310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6"/>
              <p:cNvSpPr/>
              <p:nvPr/>
            </p:nvSpPr>
            <p:spPr>
              <a:xfrm>
                <a:off x="6413799" y="2517987"/>
                <a:ext cx="78809" cy="233377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8181" extrusionOk="0">
                    <a:moveTo>
                      <a:pt x="12" y="1"/>
                    </a:moveTo>
                    <a:lnTo>
                      <a:pt x="0" y="6549"/>
                    </a:lnTo>
                    <a:lnTo>
                      <a:pt x="2763" y="8181"/>
                    </a:lnTo>
                    <a:lnTo>
                      <a:pt x="2763" y="1632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6"/>
              <p:cNvSpPr/>
              <p:nvPr/>
            </p:nvSpPr>
            <p:spPr>
              <a:xfrm>
                <a:off x="6413799" y="2309451"/>
                <a:ext cx="78809" cy="233377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8181" extrusionOk="0">
                    <a:moveTo>
                      <a:pt x="12" y="1"/>
                    </a:moveTo>
                    <a:lnTo>
                      <a:pt x="0" y="6549"/>
                    </a:lnTo>
                    <a:lnTo>
                      <a:pt x="2763" y="8180"/>
                    </a:lnTo>
                    <a:lnTo>
                      <a:pt x="2763" y="1632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6"/>
              <p:cNvSpPr/>
              <p:nvPr/>
            </p:nvSpPr>
            <p:spPr>
              <a:xfrm>
                <a:off x="5761406" y="2050622"/>
                <a:ext cx="561730" cy="456856"/>
              </a:xfrm>
              <a:custGeom>
                <a:avLst/>
                <a:gdLst/>
                <a:ahLst/>
                <a:cxnLst/>
                <a:rect l="l" t="t" r="r" b="b"/>
                <a:pathLst>
                  <a:path w="19694" h="16015" extrusionOk="0">
                    <a:moveTo>
                      <a:pt x="7978" y="1"/>
                    </a:moveTo>
                    <a:lnTo>
                      <a:pt x="0" y="9097"/>
                    </a:lnTo>
                    <a:lnTo>
                      <a:pt x="11847" y="16015"/>
                    </a:lnTo>
                    <a:lnTo>
                      <a:pt x="19693" y="11419"/>
                    </a:lnTo>
                    <a:lnTo>
                      <a:pt x="19693" y="6883"/>
                    </a:lnTo>
                    <a:lnTo>
                      <a:pt x="797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6"/>
              <p:cNvSpPr/>
              <p:nvPr/>
            </p:nvSpPr>
            <p:spPr>
              <a:xfrm>
                <a:off x="5752222" y="2042919"/>
                <a:ext cx="578387" cy="472375"/>
              </a:xfrm>
              <a:custGeom>
                <a:avLst/>
                <a:gdLst/>
                <a:ahLst/>
                <a:cxnLst/>
                <a:rect l="l" t="t" r="r" b="b"/>
                <a:pathLst>
                  <a:path w="20278" h="16559" extrusionOk="0">
                    <a:moveTo>
                      <a:pt x="8359" y="604"/>
                    </a:moveTo>
                    <a:lnTo>
                      <a:pt x="19753" y="7308"/>
                    </a:lnTo>
                    <a:lnTo>
                      <a:pt x="19753" y="11534"/>
                    </a:lnTo>
                    <a:lnTo>
                      <a:pt x="12169" y="15975"/>
                    </a:lnTo>
                    <a:lnTo>
                      <a:pt x="739" y="9296"/>
                    </a:lnTo>
                    <a:lnTo>
                      <a:pt x="8359" y="604"/>
                    </a:lnTo>
                    <a:close/>
                    <a:moveTo>
                      <a:pt x="8303" y="0"/>
                    </a:moveTo>
                    <a:cubicBezTo>
                      <a:pt x="8227" y="0"/>
                      <a:pt x="8150" y="32"/>
                      <a:pt x="8097" y="92"/>
                    </a:cubicBezTo>
                    <a:lnTo>
                      <a:pt x="120" y="9189"/>
                    </a:lnTo>
                    <a:cubicBezTo>
                      <a:pt x="1" y="9320"/>
                      <a:pt x="37" y="9510"/>
                      <a:pt x="179" y="9594"/>
                    </a:cubicBezTo>
                    <a:lnTo>
                      <a:pt x="12026" y="16511"/>
                    </a:lnTo>
                    <a:cubicBezTo>
                      <a:pt x="12074" y="16535"/>
                      <a:pt x="12121" y="16559"/>
                      <a:pt x="12169" y="16559"/>
                    </a:cubicBezTo>
                    <a:cubicBezTo>
                      <a:pt x="12217" y="16559"/>
                      <a:pt x="12264" y="16547"/>
                      <a:pt x="12312" y="16511"/>
                    </a:cubicBezTo>
                    <a:lnTo>
                      <a:pt x="20146" y="11915"/>
                    </a:lnTo>
                    <a:cubicBezTo>
                      <a:pt x="20230" y="11868"/>
                      <a:pt x="20277" y="11784"/>
                      <a:pt x="20277" y="11689"/>
                    </a:cubicBezTo>
                    <a:lnTo>
                      <a:pt x="20277" y="7153"/>
                    </a:lnTo>
                    <a:cubicBezTo>
                      <a:pt x="20277" y="7058"/>
                      <a:pt x="20230" y="6962"/>
                      <a:pt x="20146" y="6915"/>
                    </a:cubicBezTo>
                    <a:lnTo>
                      <a:pt x="8431" y="33"/>
                    </a:lnTo>
                    <a:cubicBezTo>
                      <a:pt x="8391" y="11"/>
                      <a:pt x="8347" y="0"/>
                      <a:pt x="8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6"/>
              <p:cNvSpPr/>
              <p:nvPr/>
            </p:nvSpPr>
            <p:spPr>
              <a:xfrm>
                <a:off x="6101351" y="2245949"/>
                <a:ext cx="221794" cy="258481"/>
              </a:xfrm>
              <a:custGeom>
                <a:avLst/>
                <a:gdLst/>
                <a:ahLst/>
                <a:cxnLst/>
                <a:rect l="l" t="t" r="r" b="b"/>
                <a:pathLst>
                  <a:path w="7776" h="9061" extrusionOk="0">
                    <a:moveTo>
                      <a:pt x="7692" y="0"/>
                    </a:moveTo>
                    <a:lnTo>
                      <a:pt x="1" y="9061"/>
                    </a:lnTo>
                    <a:lnTo>
                      <a:pt x="7775" y="4572"/>
                    </a:lnTo>
                    <a:lnTo>
                      <a:pt x="76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6"/>
              <p:cNvSpPr/>
              <p:nvPr/>
            </p:nvSpPr>
            <p:spPr>
              <a:xfrm>
                <a:off x="6090911" y="2238076"/>
                <a:ext cx="239706" cy="273857"/>
              </a:xfrm>
              <a:custGeom>
                <a:avLst/>
                <a:gdLst/>
                <a:ahLst/>
                <a:cxnLst/>
                <a:rect l="l" t="t" r="r" b="b"/>
                <a:pathLst>
                  <a:path w="8404" h="9600" extrusionOk="0">
                    <a:moveTo>
                      <a:pt x="7808" y="990"/>
                    </a:moveTo>
                    <a:lnTo>
                      <a:pt x="7867" y="4693"/>
                    </a:lnTo>
                    <a:lnTo>
                      <a:pt x="1581" y="8325"/>
                    </a:lnTo>
                    <a:lnTo>
                      <a:pt x="7808" y="990"/>
                    </a:lnTo>
                    <a:close/>
                    <a:moveTo>
                      <a:pt x="8060" y="0"/>
                    </a:moveTo>
                    <a:cubicBezTo>
                      <a:pt x="7985" y="0"/>
                      <a:pt x="7910" y="30"/>
                      <a:pt x="7856" y="97"/>
                    </a:cubicBezTo>
                    <a:lnTo>
                      <a:pt x="164" y="9158"/>
                    </a:lnTo>
                    <a:cubicBezTo>
                      <a:pt x="1" y="9321"/>
                      <a:pt x="123" y="9599"/>
                      <a:pt x="352" y="9599"/>
                    </a:cubicBezTo>
                    <a:cubicBezTo>
                      <a:pt x="357" y="9599"/>
                      <a:pt x="362" y="9599"/>
                      <a:pt x="367" y="9599"/>
                    </a:cubicBezTo>
                    <a:cubicBezTo>
                      <a:pt x="414" y="9599"/>
                      <a:pt x="462" y="9587"/>
                      <a:pt x="497" y="9563"/>
                    </a:cubicBezTo>
                    <a:lnTo>
                      <a:pt x="8272" y="5062"/>
                    </a:lnTo>
                    <a:cubicBezTo>
                      <a:pt x="8356" y="5015"/>
                      <a:pt x="8403" y="4931"/>
                      <a:pt x="8403" y="4836"/>
                    </a:cubicBezTo>
                    <a:lnTo>
                      <a:pt x="8332" y="264"/>
                    </a:lnTo>
                    <a:cubicBezTo>
                      <a:pt x="8332" y="102"/>
                      <a:pt x="8197" y="0"/>
                      <a:pt x="80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6"/>
              <p:cNvSpPr/>
              <p:nvPr/>
            </p:nvSpPr>
            <p:spPr>
              <a:xfrm>
                <a:off x="6075594" y="2261868"/>
                <a:ext cx="128923" cy="11793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4134" extrusionOk="0">
                    <a:moveTo>
                      <a:pt x="2593" y="1"/>
                    </a:moveTo>
                    <a:cubicBezTo>
                      <a:pt x="2573" y="1"/>
                      <a:pt x="2554" y="1"/>
                      <a:pt x="2535" y="2"/>
                    </a:cubicBezTo>
                    <a:cubicBezTo>
                      <a:pt x="1356" y="25"/>
                      <a:pt x="368" y="895"/>
                      <a:pt x="189" y="2061"/>
                    </a:cubicBezTo>
                    <a:cubicBezTo>
                      <a:pt x="1" y="3156"/>
                      <a:pt x="847" y="4134"/>
                      <a:pt x="1947" y="4134"/>
                    </a:cubicBezTo>
                    <a:cubicBezTo>
                      <a:pt x="1961" y="4134"/>
                      <a:pt x="1974" y="4133"/>
                      <a:pt x="1987" y="4133"/>
                    </a:cubicBezTo>
                    <a:cubicBezTo>
                      <a:pt x="3166" y="4097"/>
                      <a:pt x="4154" y="3228"/>
                      <a:pt x="4333" y="2061"/>
                    </a:cubicBezTo>
                    <a:cubicBezTo>
                      <a:pt x="4520" y="985"/>
                      <a:pt x="3684" y="1"/>
                      <a:pt x="25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6"/>
              <p:cNvSpPr/>
              <p:nvPr/>
            </p:nvSpPr>
            <p:spPr>
              <a:xfrm>
                <a:off x="5938681" y="2140654"/>
                <a:ext cx="95124" cy="67608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2370" extrusionOk="0">
                    <a:moveTo>
                      <a:pt x="870" y="0"/>
                    </a:moveTo>
                    <a:lnTo>
                      <a:pt x="0" y="941"/>
                    </a:lnTo>
                    <a:lnTo>
                      <a:pt x="2465" y="2369"/>
                    </a:lnTo>
                    <a:cubicBezTo>
                      <a:pt x="2465" y="2346"/>
                      <a:pt x="3334" y="1453"/>
                      <a:pt x="3334" y="1453"/>
                    </a:cubicBezTo>
                    <a:lnTo>
                      <a:pt x="870" y="0"/>
                    </a:ln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6"/>
              <p:cNvSpPr/>
              <p:nvPr/>
            </p:nvSpPr>
            <p:spPr>
              <a:xfrm>
                <a:off x="5904024" y="2178339"/>
                <a:ext cx="95124" cy="67637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2371" extrusionOk="0">
                    <a:moveTo>
                      <a:pt x="870" y="1"/>
                    </a:moveTo>
                    <a:lnTo>
                      <a:pt x="1" y="941"/>
                    </a:lnTo>
                    <a:lnTo>
                      <a:pt x="2466" y="2370"/>
                    </a:lnTo>
                    <a:cubicBezTo>
                      <a:pt x="2466" y="2346"/>
                      <a:pt x="3335" y="1453"/>
                      <a:pt x="3335" y="1453"/>
                    </a:cubicBezTo>
                    <a:lnTo>
                      <a:pt x="870" y="1"/>
                    </a:ln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6"/>
              <p:cNvSpPr/>
              <p:nvPr/>
            </p:nvSpPr>
            <p:spPr>
              <a:xfrm>
                <a:off x="5869397" y="2216052"/>
                <a:ext cx="95466" cy="67608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370" extrusionOk="0">
                    <a:moveTo>
                      <a:pt x="870" y="0"/>
                    </a:moveTo>
                    <a:lnTo>
                      <a:pt x="1" y="941"/>
                    </a:lnTo>
                    <a:lnTo>
                      <a:pt x="2477" y="2370"/>
                    </a:lnTo>
                    <a:cubicBezTo>
                      <a:pt x="2465" y="2346"/>
                      <a:pt x="3346" y="1453"/>
                      <a:pt x="3346" y="1453"/>
                    </a:cubicBezTo>
                    <a:lnTo>
                      <a:pt x="8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6"/>
              <p:cNvSpPr/>
              <p:nvPr/>
            </p:nvSpPr>
            <p:spPr>
              <a:xfrm>
                <a:off x="5834769" y="2253737"/>
                <a:ext cx="95438" cy="67637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2371" extrusionOk="0">
                    <a:moveTo>
                      <a:pt x="869" y="1"/>
                    </a:moveTo>
                    <a:lnTo>
                      <a:pt x="0" y="942"/>
                    </a:lnTo>
                    <a:lnTo>
                      <a:pt x="2477" y="2370"/>
                    </a:lnTo>
                    <a:cubicBezTo>
                      <a:pt x="2465" y="2346"/>
                      <a:pt x="3346" y="1453"/>
                      <a:pt x="3346" y="1453"/>
                    </a:cubicBezTo>
                    <a:lnTo>
                      <a:pt x="86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6"/>
              <p:cNvSpPr/>
              <p:nvPr/>
            </p:nvSpPr>
            <p:spPr>
              <a:xfrm>
                <a:off x="6019517" y="2190920"/>
                <a:ext cx="95438" cy="67266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2358" extrusionOk="0">
                    <a:moveTo>
                      <a:pt x="869" y="0"/>
                    </a:moveTo>
                    <a:lnTo>
                      <a:pt x="0" y="941"/>
                    </a:lnTo>
                    <a:lnTo>
                      <a:pt x="2477" y="2358"/>
                    </a:lnTo>
                    <a:cubicBezTo>
                      <a:pt x="2465" y="2334"/>
                      <a:pt x="3346" y="1453"/>
                      <a:pt x="3346" y="1453"/>
                    </a:cubicBezTo>
                    <a:lnTo>
                      <a:pt x="86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6"/>
              <p:cNvSpPr/>
              <p:nvPr/>
            </p:nvSpPr>
            <p:spPr>
              <a:xfrm>
                <a:off x="5985203" y="2228605"/>
                <a:ext cx="95124" cy="67295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2359" extrusionOk="0">
                    <a:moveTo>
                      <a:pt x="870" y="1"/>
                    </a:moveTo>
                    <a:lnTo>
                      <a:pt x="1" y="941"/>
                    </a:lnTo>
                    <a:lnTo>
                      <a:pt x="2465" y="2358"/>
                    </a:lnTo>
                    <a:cubicBezTo>
                      <a:pt x="2453" y="2334"/>
                      <a:pt x="3334" y="1453"/>
                      <a:pt x="3334" y="1453"/>
                    </a:cubicBezTo>
                    <a:lnTo>
                      <a:pt x="87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6"/>
              <p:cNvSpPr/>
              <p:nvPr/>
            </p:nvSpPr>
            <p:spPr>
              <a:xfrm>
                <a:off x="5950575" y="2266318"/>
                <a:ext cx="95095" cy="67266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2358" extrusionOk="0">
                    <a:moveTo>
                      <a:pt x="869" y="0"/>
                    </a:moveTo>
                    <a:lnTo>
                      <a:pt x="0" y="941"/>
                    </a:lnTo>
                    <a:lnTo>
                      <a:pt x="2465" y="2358"/>
                    </a:lnTo>
                    <a:cubicBezTo>
                      <a:pt x="2465" y="2334"/>
                      <a:pt x="3334" y="1453"/>
                      <a:pt x="3334" y="1453"/>
                    </a:cubicBezTo>
                    <a:lnTo>
                      <a:pt x="86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6"/>
              <p:cNvSpPr/>
              <p:nvPr/>
            </p:nvSpPr>
            <p:spPr>
              <a:xfrm>
                <a:off x="5915919" y="2304031"/>
                <a:ext cx="95124" cy="67266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2358" extrusionOk="0">
                    <a:moveTo>
                      <a:pt x="870" y="0"/>
                    </a:moveTo>
                    <a:lnTo>
                      <a:pt x="1" y="929"/>
                    </a:lnTo>
                    <a:lnTo>
                      <a:pt x="2465" y="2357"/>
                    </a:lnTo>
                    <a:cubicBezTo>
                      <a:pt x="2465" y="2334"/>
                      <a:pt x="3334" y="1453"/>
                      <a:pt x="3334" y="1453"/>
                    </a:cubicBezTo>
                    <a:lnTo>
                      <a:pt x="8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6"/>
              <p:cNvSpPr/>
              <p:nvPr/>
            </p:nvSpPr>
            <p:spPr>
              <a:xfrm>
                <a:off x="6161450" y="1862141"/>
                <a:ext cx="578729" cy="263587"/>
              </a:xfrm>
              <a:custGeom>
                <a:avLst/>
                <a:gdLst/>
                <a:ahLst/>
                <a:cxnLst/>
                <a:rect l="l" t="t" r="r" b="b"/>
                <a:pathLst>
                  <a:path w="20290" h="9240" extrusionOk="0">
                    <a:moveTo>
                      <a:pt x="20289" y="0"/>
                    </a:moveTo>
                    <a:lnTo>
                      <a:pt x="60" y="24"/>
                    </a:lnTo>
                    <a:lnTo>
                      <a:pt x="1" y="3227"/>
                    </a:lnTo>
                    <a:cubicBezTo>
                      <a:pt x="1" y="6548"/>
                      <a:pt x="4561" y="9239"/>
                      <a:pt x="10193" y="9239"/>
                    </a:cubicBezTo>
                    <a:cubicBezTo>
                      <a:pt x="15812" y="9239"/>
                      <a:pt x="20242" y="6548"/>
                      <a:pt x="20242" y="3227"/>
                    </a:cubicBezTo>
                    <a:lnTo>
                      <a:pt x="20289" y="2274"/>
                    </a:lnTo>
                    <a:lnTo>
                      <a:pt x="202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6"/>
              <p:cNvSpPr/>
              <p:nvPr/>
            </p:nvSpPr>
            <p:spPr>
              <a:xfrm>
                <a:off x="6153663" y="1855009"/>
                <a:ext cx="594303" cy="278535"/>
              </a:xfrm>
              <a:custGeom>
                <a:avLst/>
                <a:gdLst/>
                <a:ahLst/>
                <a:cxnLst/>
                <a:rect l="l" t="t" r="r" b="b"/>
                <a:pathLst>
                  <a:path w="20836" h="9764" extrusionOk="0">
                    <a:moveTo>
                      <a:pt x="20568" y="0"/>
                    </a:moveTo>
                    <a:cubicBezTo>
                      <a:pt x="20440" y="0"/>
                      <a:pt x="20312" y="83"/>
                      <a:pt x="20300" y="250"/>
                    </a:cubicBezTo>
                    <a:lnTo>
                      <a:pt x="20300" y="2500"/>
                    </a:lnTo>
                    <a:lnTo>
                      <a:pt x="20241" y="3477"/>
                    </a:lnTo>
                    <a:cubicBezTo>
                      <a:pt x="20241" y="6644"/>
                      <a:pt x="15859" y="9215"/>
                      <a:pt x="10466" y="9215"/>
                    </a:cubicBezTo>
                    <a:cubicBezTo>
                      <a:pt x="4989" y="9215"/>
                      <a:pt x="536" y="6644"/>
                      <a:pt x="536" y="3489"/>
                    </a:cubicBezTo>
                    <a:lnTo>
                      <a:pt x="595" y="286"/>
                    </a:lnTo>
                    <a:cubicBezTo>
                      <a:pt x="607" y="131"/>
                      <a:pt x="488" y="12"/>
                      <a:pt x="333" y="12"/>
                    </a:cubicBezTo>
                    <a:cubicBezTo>
                      <a:pt x="191" y="12"/>
                      <a:pt x="72" y="131"/>
                      <a:pt x="60" y="274"/>
                    </a:cubicBezTo>
                    <a:lnTo>
                      <a:pt x="0" y="3477"/>
                    </a:lnTo>
                    <a:cubicBezTo>
                      <a:pt x="0" y="6941"/>
                      <a:pt x="4691" y="9763"/>
                      <a:pt x="10466" y="9763"/>
                    </a:cubicBezTo>
                    <a:cubicBezTo>
                      <a:pt x="16240" y="9763"/>
                      <a:pt x="20776" y="7001"/>
                      <a:pt x="20776" y="3500"/>
                    </a:cubicBezTo>
                    <a:lnTo>
                      <a:pt x="20836" y="2524"/>
                    </a:lnTo>
                    <a:lnTo>
                      <a:pt x="20836" y="250"/>
                    </a:lnTo>
                    <a:cubicBezTo>
                      <a:pt x="20824" y="83"/>
                      <a:pt x="20696" y="0"/>
                      <a:pt x="205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6"/>
              <p:cNvSpPr/>
              <p:nvPr/>
            </p:nvSpPr>
            <p:spPr>
              <a:xfrm>
                <a:off x="6161450" y="1677369"/>
                <a:ext cx="581439" cy="343063"/>
              </a:xfrm>
              <a:custGeom>
                <a:avLst/>
                <a:gdLst/>
                <a:ahLst/>
                <a:cxnLst/>
                <a:rect l="l" t="t" r="r" b="b"/>
                <a:pathLst>
                  <a:path w="20385" h="12026" extrusionOk="0">
                    <a:moveTo>
                      <a:pt x="10193" y="0"/>
                    </a:moveTo>
                    <a:cubicBezTo>
                      <a:pt x="4561" y="0"/>
                      <a:pt x="1" y="2691"/>
                      <a:pt x="1" y="6013"/>
                    </a:cubicBezTo>
                    <a:cubicBezTo>
                      <a:pt x="1" y="9335"/>
                      <a:pt x="4561" y="12025"/>
                      <a:pt x="10193" y="12025"/>
                    </a:cubicBezTo>
                    <a:cubicBezTo>
                      <a:pt x="15812" y="12025"/>
                      <a:pt x="20384" y="9335"/>
                      <a:pt x="20384" y="6013"/>
                    </a:cubicBezTo>
                    <a:cubicBezTo>
                      <a:pt x="20384" y="2691"/>
                      <a:pt x="15812" y="0"/>
                      <a:pt x="101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6"/>
              <p:cNvSpPr/>
              <p:nvPr/>
            </p:nvSpPr>
            <p:spPr>
              <a:xfrm>
                <a:off x="6153663" y="1669894"/>
                <a:ext cx="596699" cy="358011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550" extrusionOk="0">
                    <a:moveTo>
                      <a:pt x="10466" y="536"/>
                    </a:moveTo>
                    <a:cubicBezTo>
                      <a:pt x="15931" y="536"/>
                      <a:pt x="20384" y="3108"/>
                      <a:pt x="20384" y="6275"/>
                    </a:cubicBezTo>
                    <a:cubicBezTo>
                      <a:pt x="20384" y="9442"/>
                      <a:pt x="15931" y="12013"/>
                      <a:pt x="10466" y="12013"/>
                    </a:cubicBezTo>
                    <a:cubicBezTo>
                      <a:pt x="4989" y="12013"/>
                      <a:pt x="536" y="9442"/>
                      <a:pt x="536" y="6275"/>
                    </a:cubicBezTo>
                    <a:cubicBezTo>
                      <a:pt x="536" y="3108"/>
                      <a:pt x="4989" y="536"/>
                      <a:pt x="10466" y="536"/>
                    </a:cubicBezTo>
                    <a:close/>
                    <a:moveTo>
                      <a:pt x="10466" y="0"/>
                    </a:moveTo>
                    <a:cubicBezTo>
                      <a:pt x="4691" y="0"/>
                      <a:pt x="0" y="2810"/>
                      <a:pt x="0" y="6275"/>
                    </a:cubicBezTo>
                    <a:cubicBezTo>
                      <a:pt x="0" y="9739"/>
                      <a:pt x="4691" y="12549"/>
                      <a:pt x="10466" y="12549"/>
                    </a:cubicBezTo>
                    <a:cubicBezTo>
                      <a:pt x="16228" y="12549"/>
                      <a:pt x="20919" y="9739"/>
                      <a:pt x="20919" y="6275"/>
                    </a:cubicBezTo>
                    <a:cubicBezTo>
                      <a:pt x="20919" y="2810"/>
                      <a:pt x="16228" y="0"/>
                      <a:pt x="104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6"/>
              <p:cNvSpPr/>
              <p:nvPr/>
            </p:nvSpPr>
            <p:spPr>
              <a:xfrm>
                <a:off x="6441980" y="1774162"/>
                <a:ext cx="123304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4323" h="5430" extrusionOk="0">
                    <a:moveTo>
                      <a:pt x="4322" y="0"/>
                    </a:moveTo>
                    <a:lnTo>
                      <a:pt x="0" y="2596"/>
                    </a:lnTo>
                    <a:lnTo>
                      <a:pt x="60" y="5430"/>
                    </a:lnTo>
                    <a:lnTo>
                      <a:pt x="4322" y="2953"/>
                    </a:lnTo>
                    <a:lnTo>
                      <a:pt x="4322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6"/>
              <p:cNvSpPr/>
              <p:nvPr/>
            </p:nvSpPr>
            <p:spPr>
              <a:xfrm>
                <a:off x="6434507" y="1766260"/>
                <a:ext cx="138507" cy="170276"/>
              </a:xfrm>
              <a:custGeom>
                <a:avLst/>
                <a:gdLst/>
                <a:ahLst/>
                <a:cxnLst/>
                <a:rect l="l" t="t" r="r" b="b"/>
                <a:pathLst>
                  <a:path w="4856" h="5969" extrusionOk="0">
                    <a:moveTo>
                      <a:pt x="4311" y="742"/>
                    </a:moveTo>
                    <a:lnTo>
                      <a:pt x="4311" y="3075"/>
                    </a:lnTo>
                    <a:lnTo>
                      <a:pt x="584" y="5242"/>
                    </a:lnTo>
                    <a:lnTo>
                      <a:pt x="536" y="3028"/>
                    </a:lnTo>
                    <a:lnTo>
                      <a:pt x="4311" y="742"/>
                    </a:lnTo>
                    <a:close/>
                    <a:moveTo>
                      <a:pt x="4580" y="1"/>
                    </a:moveTo>
                    <a:cubicBezTo>
                      <a:pt x="4533" y="1"/>
                      <a:pt x="4486" y="13"/>
                      <a:pt x="4442" y="39"/>
                    </a:cubicBezTo>
                    <a:lnTo>
                      <a:pt x="132" y="2647"/>
                    </a:lnTo>
                    <a:cubicBezTo>
                      <a:pt x="48" y="2694"/>
                      <a:pt x="1" y="2778"/>
                      <a:pt x="1" y="2885"/>
                    </a:cubicBezTo>
                    <a:lnTo>
                      <a:pt x="60" y="5707"/>
                    </a:lnTo>
                    <a:cubicBezTo>
                      <a:pt x="60" y="5849"/>
                      <a:pt x="179" y="5969"/>
                      <a:pt x="322" y="5969"/>
                    </a:cubicBezTo>
                    <a:cubicBezTo>
                      <a:pt x="370" y="5969"/>
                      <a:pt x="417" y="5957"/>
                      <a:pt x="453" y="5933"/>
                    </a:cubicBezTo>
                    <a:lnTo>
                      <a:pt x="4715" y="3456"/>
                    </a:lnTo>
                    <a:cubicBezTo>
                      <a:pt x="4799" y="3409"/>
                      <a:pt x="4846" y="3325"/>
                      <a:pt x="4846" y="3230"/>
                    </a:cubicBezTo>
                    <a:lnTo>
                      <a:pt x="4846" y="265"/>
                    </a:lnTo>
                    <a:cubicBezTo>
                      <a:pt x="4855" y="113"/>
                      <a:pt x="4722" y="1"/>
                      <a:pt x="45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6"/>
              <p:cNvSpPr/>
              <p:nvPr/>
            </p:nvSpPr>
            <p:spPr>
              <a:xfrm>
                <a:off x="6320412" y="1776188"/>
                <a:ext cx="123276" cy="152875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5359" extrusionOk="0">
                    <a:moveTo>
                      <a:pt x="0" y="1"/>
                    </a:moveTo>
                    <a:lnTo>
                      <a:pt x="0" y="2882"/>
                    </a:lnTo>
                    <a:lnTo>
                      <a:pt x="4322" y="5359"/>
                    </a:lnTo>
                    <a:lnTo>
                      <a:pt x="4298" y="24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6"/>
              <p:cNvSpPr/>
              <p:nvPr/>
            </p:nvSpPr>
            <p:spPr>
              <a:xfrm>
                <a:off x="6312939" y="1768714"/>
                <a:ext cx="138564" cy="167823"/>
              </a:xfrm>
              <a:custGeom>
                <a:avLst/>
                <a:gdLst/>
                <a:ahLst/>
                <a:cxnLst/>
                <a:rect l="l" t="t" r="r" b="b"/>
                <a:pathLst>
                  <a:path w="4858" h="5883" extrusionOk="0">
                    <a:moveTo>
                      <a:pt x="536" y="727"/>
                    </a:moveTo>
                    <a:lnTo>
                      <a:pt x="4286" y="2846"/>
                    </a:lnTo>
                    <a:lnTo>
                      <a:pt x="4310" y="5156"/>
                    </a:lnTo>
                    <a:lnTo>
                      <a:pt x="536" y="2989"/>
                    </a:lnTo>
                    <a:lnTo>
                      <a:pt x="536" y="727"/>
                    </a:lnTo>
                    <a:close/>
                    <a:moveTo>
                      <a:pt x="268" y="1"/>
                    </a:moveTo>
                    <a:cubicBezTo>
                      <a:pt x="220" y="1"/>
                      <a:pt x="173" y="13"/>
                      <a:pt x="131" y="37"/>
                    </a:cubicBezTo>
                    <a:cubicBezTo>
                      <a:pt x="48" y="84"/>
                      <a:pt x="0" y="168"/>
                      <a:pt x="0" y="263"/>
                    </a:cubicBezTo>
                    <a:lnTo>
                      <a:pt x="0" y="3144"/>
                    </a:lnTo>
                    <a:cubicBezTo>
                      <a:pt x="0" y="3239"/>
                      <a:pt x="48" y="3335"/>
                      <a:pt x="131" y="3382"/>
                    </a:cubicBezTo>
                    <a:lnTo>
                      <a:pt x="4453" y="5847"/>
                    </a:lnTo>
                    <a:cubicBezTo>
                      <a:pt x="4489" y="5871"/>
                      <a:pt x="4536" y="5883"/>
                      <a:pt x="4584" y="5883"/>
                    </a:cubicBezTo>
                    <a:cubicBezTo>
                      <a:pt x="4632" y="5883"/>
                      <a:pt x="4679" y="5871"/>
                      <a:pt x="4727" y="5847"/>
                    </a:cubicBezTo>
                    <a:cubicBezTo>
                      <a:pt x="4798" y="5799"/>
                      <a:pt x="4858" y="5704"/>
                      <a:pt x="4858" y="5609"/>
                    </a:cubicBezTo>
                    <a:lnTo>
                      <a:pt x="4822" y="2680"/>
                    </a:lnTo>
                    <a:cubicBezTo>
                      <a:pt x="4822" y="2584"/>
                      <a:pt x="4775" y="2501"/>
                      <a:pt x="4691" y="2454"/>
                    </a:cubicBezTo>
                    <a:lnTo>
                      <a:pt x="405" y="37"/>
                    </a:lnTo>
                    <a:cubicBezTo>
                      <a:pt x="363" y="13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6"/>
              <p:cNvSpPr/>
              <p:nvPr/>
            </p:nvSpPr>
            <p:spPr>
              <a:xfrm>
                <a:off x="6320412" y="1705211"/>
                <a:ext cx="244869" cy="139952"/>
              </a:xfrm>
              <a:custGeom>
                <a:avLst/>
                <a:gdLst/>
                <a:ahLst/>
                <a:cxnLst/>
                <a:rect l="l" t="t" r="r" b="b"/>
                <a:pathLst>
                  <a:path w="8585" h="4906" extrusionOk="0">
                    <a:moveTo>
                      <a:pt x="4370" y="0"/>
                    </a:moveTo>
                    <a:lnTo>
                      <a:pt x="0" y="2489"/>
                    </a:lnTo>
                    <a:lnTo>
                      <a:pt x="4298" y="4906"/>
                    </a:lnTo>
                    <a:lnTo>
                      <a:pt x="8584" y="2417"/>
                    </a:lnTo>
                    <a:lnTo>
                      <a:pt x="8584" y="2417"/>
                    </a:lnTo>
                    <a:cubicBezTo>
                      <a:pt x="8584" y="2417"/>
                      <a:pt x="8584" y="2418"/>
                      <a:pt x="8583" y="2418"/>
                    </a:cubicBezTo>
                    <a:cubicBezTo>
                      <a:pt x="8461" y="2418"/>
                      <a:pt x="4370" y="0"/>
                      <a:pt x="43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6"/>
              <p:cNvSpPr/>
              <p:nvPr/>
            </p:nvSpPr>
            <p:spPr>
              <a:xfrm>
                <a:off x="6312939" y="1697395"/>
                <a:ext cx="262182" cy="155585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5454" extrusionOk="0">
                    <a:moveTo>
                      <a:pt x="4632" y="584"/>
                    </a:moveTo>
                    <a:cubicBezTo>
                      <a:pt x="6715" y="1810"/>
                      <a:pt x="7751" y="2417"/>
                      <a:pt x="8287" y="2703"/>
                    </a:cubicBezTo>
                    <a:lnTo>
                      <a:pt x="4560" y="4870"/>
                    </a:lnTo>
                    <a:lnTo>
                      <a:pt x="810" y="2775"/>
                    </a:lnTo>
                    <a:lnTo>
                      <a:pt x="4632" y="584"/>
                    </a:lnTo>
                    <a:close/>
                    <a:moveTo>
                      <a:pt x="4638" y="1"/>
                    </a:moveTo>
                    <a:cubicBezTo>
                      <a:pt x="4590" y="1"/>
                      <a:pt x="4542" y="12"/>
                      <a:pt x="4501" y="36"/>
                    </a:cubicBezTo>
                    <a:lnTo>
                      <a:pt x="131" y="2537"/>
                    </a:lnTo>
                    <a:cubicBezTo>
                      <a:pt x="48" y="2584"/>
                      <a:pt x="0" y="2668"/>
                      <a:pt x="0" y="2775"/>
                    </a:cubicBezTo>
                    <a:cubicBezTo>
                      <a:pt x="0" y="2870"/>
                      <a:pt x="48" y="2953"/>
                      <a:pt x="131" y="3001"/>
                    </a:cubicBezTo>
                    <a:lnTo>
                      <a:pt x="4417" y="5418"/>
                    </a:lnTo>
                    <a:cubicBezTo>
                      <a:pt x="4465" y="5442"/>
                      <a:pt x="4513" y="5454"/>
                      <a:pt x="4560" y="5454"/>
                    </a:cubicBezTo>
                    <a:cubicBezTo>
                      <a:pt x="4608" y="5454"/>
                      <a:pt x="4655" y="5430"/>
                      <a:pt x="4691" y="5406"/>
                    </a:cubicBezTo>
                    <a:lnTo>
                      <a:pt x="8977" y="2906"/>
                    </a:lnTo>
                    <a:cubicBezTo>
                      <a:pt x="9192" y="2787"/>
                      <a:pt x="9144" y="2477"/>
                      <a:pt x="8906" y="2417"/>
                    </a:cubicBezTo>
                    <a:cubicBezTo>
                      <a:pt x="8620" y="2298"/>
                      <a:pt x="6239" y="905"/>
                      <a:pt x="4775" y="36"/>
                    </a:cubicBezTo>
                    <a:cubicBezTo>
                      <a:pt x="4733" y="12"/>
                      <a:pt x="4685" y="1"/>
                      <a:pt x="463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6"/>
              <p:cNvSpPr/>
              <p:nvPr/>
            </p:nvSpPr>
            <p:spPr>
              <a:xfrm>
                <a:off x="6417878" y="1759556"/>
                <a:ext cx="118883" cy="7000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54" extrusionOk="0">
                    <a:moveTo>
                      <a:pt x="3131" y="0"/>
                    </a:moveTo>
                    <a:lnTo>
                      <a:pt x="0" y="1858"/>
                    </a:lnTo>
                    <a:lnTo>
                      <a:pt x="1048" y="2453"/>
                    </a:lnTo>
                    <a:lnTo>
                      <a:pt x="4167" y="631"/>
                    </a:lnTo>
                    <a:lnTo>
                      <a:pt x="31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6"/>
              <p:cNvSpPr/>
              <p:nvPr/>
            </p:nvSpPr>
            <p:spPr>
              <a:xfrm>
                <a:off x="6381196" y="1738161"/>
                <a:ext cx="118883" cy="69976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53" extrusionOk="0">
                    <a:moveTo>
                      <a:pt x="3132" y="0"/>
                    </a:moveTo>
                    <a:lnTo>
                      <a:pt x="0" y="1858"/>
                    </a:lnTo>
                    <a:lnTo>
                      <a:pt x="1048" y="2453"/>
                    </a:lnTo>
                    <a:lnTo>
                      <a:pt x="4167" y="631"/>
                    </a:lnTo>
                    <a:lnTo>
                      <a:pt x="31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6"/>
              <p:cNvSpPr/>
              <p:nvPr/>
            </p:nvSpPr>
            <p:spPr>
              <a:xfrm>
                <a:off x="6425665" y="1725580"/>
                <a:ext cx="26869" cy="20767"/>
              </a:xfrm>
              <a:custGeom>
                <a:avLst/>
                <a:gdLst/>
                <a:ahLst/>
                <a:cxnLst/>
                <a:rect l="l" t="t" r="r" b="b"/>
                <a:pathLst>
                  <a:path w="942" h="728" extrusionOk="0">
                    <a:moveTo>
                      <a:pt x="477" y="1"/>
                    </a:moveTo>
                    <a:cubicBezTo>
                      <a:pt x="215" y="1"/>
                      <a:pt x="1" y="156"/>
                      <a:pt x="1" y="358"/>
                    </a:cubicBezTo>
                    <a:cubicBezTo>
                      <a:pt x="1" y="560"/>
                      <a:pt x="215" y="727"/>
                      <a:pt x="477" y="727"/>
                    </a:cubicBezTo>
                    <a:cubicBezTo>
                      <a:pt x="739" y="727"/>
                      <a:pt x="942" y="560"/>
                      <a:pt x="942" y="358"/>
                    </a:cubicBezTo>
                    <a:cubicBezTo>
                      <a:pt x="942" y="156"/>
                      <a:pt x="739" y="1"/>
                      <a:pt x="4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6396799" y="1743923"/>
                <a:ext cx="27211" cy="20739"/>
              </a:xfrm>
              <a:custGeom>
                <a:avLst/>
                <a:gdLst/>
                <a:ahLst/>
                <a:cxnLst/>
                <a:rect l="l" t="t" r="r" b="b"/>
                <a:pathLst>
                  <a:path w="954" h="727" extrusionOk="0">
                    <a:moveTo>
                      <a:pt x="477" y="1"/>
                    </a:moveTo>
                    <a:cubicBezTo>
                      <a:pt x="215" y="1"/>
                      <a:pt x="1" y="167"/>
                      <a:pt x="1" y="370"/>
                    </a:cubicBezTo>
                    <a:cubicBezTo>
                      <a:pt x="1" y="572"/>
                      <a:pt x="215" y="727"/>
                      <a:pt x="477" y="727"/>
                    </a:cubicBezTo>
                    <a:cubicBezTo>
                      <a:pt x="739" y="727"/>
                      <a:pt x="953" y="560"/>
                      <a:pt x="953" y="370"/>
                    </a:cubicBezTo>
                    <a:cubicBezTo>
                      <a:pt x="953" y="167"/>
                      <a:pt x="739" y="1"/>
                      <a:pt x="4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6"/>
              <p:cNvSpPr/>
              <p:nvPr/>
            </p:nvSpPr>
            <p:spPr>
              <a:xfrm>
                <a:off x="6363882" y="1762609"/>
                <a:ext cx="27182" cy="20739"/>
              </a:xfrm>
              <a:custGeom>
                <a:avLst/>
                <a:gdLst/>
                <a:ahLst/>
                <a:cxnLst/>
                <a:rect l="l" t="t" r="r" b="b"/>
                <a:pathLst>
                  <a:path w="953" h="727" extrusionOk="0">
                    <a:moveTo>
                      <a:pt x="476" y="1"/>
                    </a:moveTo>
                    <a:cubicBezTo>
                      <a:pt x="214" y="1"/>
                      <a:pt x="0" y="155"/>
                      <a:pt x="0" y="358"/>
                    </a:cubicBezTo>
                    <a:cubicBezTo>
                      <a:pt x="0" y="560"/>
                      <a:pt x="214" y="727"/>
                      <a:pt x="476" y="727"/>
                    </a:cubicBezTo>
                    <a:cubicBezTo>
                      <a:pt x="738" y="727"/>
                      <a:pt x="953" y="560"/>
                      <a:pt x="953" y="358"/>
                    </a:cubicBezTo>
                    <a:cubicBezTo>
                      <a:pt x="953" y="155"/>
                      <a:pt x="738" y="1"/>
                      <a:pt x="4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6"/>
              <p:cNvSpPr/>
              <p:nvPr/>
            </p:nvSpPr>
            <p:spPr>
              <a:xfrm>
                <a:off x="6456242" y="1832929"/>
                <a:ext cx="52340" cy="66239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2322" extrusionOk="0">
                    <a:moveTo>
                      <a:pt x="1834" y="0"/>
                    </a:moveTo>
                    <a:lnTo>
                      <a:pt x="1" y="1060"/>
                    </a:lnTo>
                    <a:lnTo>
                      <a:pt x="12" y="2322"/>
                    </a:lnTo>
                    <a:lnTo>
                      <a:pt x="1834" y="1262"/>
                    </a:lnTo>
                    <a:lnTo>
                      <a:pt x="183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6"/>
              <p:cNvSpPr/>
              <p:nvPr/>
            </p:nvSpPr>
            <p:spPr>
              <a:xfrm>
                <a:off x="5880949" y="1411065"/>
                <a:ext cx="187823" cy="531568"/>
              </a:xfrm>
              <a:custGeom>
                <a:avLst/>
                <a:gdLst/>
                <a:ahLst/>
                <a:cxnLst/>
                <a:rect l="l" t="t" r="r" b="b"/>
                <a:pathLst>
                  <a:path w="6585" h="18634" extrusionOk="0">
                    <a:moveTo>
                      <a:pt x="6585" y="1"/>
                    </a:moveTo>
                    <a:lnTo>
                      <a:pt x="24" y="12"/>
                    </a:lnTo>
                    <a:lnTo>
                      <a:pt x="0" y="16693"/>
                    </a:lnTo>
                    <a:cubicBezTo>
                      <a:pt x="0" y="17765"/>
                      <a:pt x="1477" y="18634"/>
                      <a:pt x="3310" y="18634"/>
                    </a:cubicBezTo>
                    <a:cubicBezTo>
                      <a:pt x="5132" y="18634"/>
                      <a:pt x="6573" y="17765"/>
                      <a:pt x="6573" y="16693"/>
                    </a:cubicBezTo>
                    <a:lnTo>
                      <a:pt x="6585" y="16372"/>
                    </a:lnTo>
                    <a:lnTo>
                      <a:pt x="65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6"/>
              <p:cNvSpPr/>
              <p:nvPr/>
            </p:nvSpPr>
            <p:spPr>
              <a:xfrm>
                <a:off x="5873476" y="1403591"/>
                <a:ext cx="203111" cy="546858"/>
              </a:xfrm>
              <a:custGeom>
                <a:avLst/>
                <a:gdLst/>
                <a:ahLst/>
                <a:cxnLst/>
                <a:rect l="l" t="t" r="r" b="b"/>
                <a:pathLst>
                  <a:path w="7121" h="19170" extrusionOk="0">
                    <a:moveTo>
                      <a:pt x="286" y="1"/>
                    </a:moveTo>
                    <a:cubicBezTo>
                      <a:pt x="143" y="1"/>
                      <a:pt x="24" y="120"/>
                      <a:pt x="24" y="274"/>
                    </a:cubicBezTo>
                    <a:lnTo>
                      <a:pt x="0" y="16955"/>
                    </a:lnTo>
                    <a:cubicBezTo>
                      <a:pt x="0" y="18193"/>
                      <a:pt x="1560" y="19170"/>
                      <a:pt x="3572" y="19170"/>
                    </a:cubicBezTo>
                    <a:cubicBezTo>
                      <a:pt x="5549" y="19170"/>
                      <a:pt x="7097" y="18193"/>
                      <a:pt x="7108" y="16967"/>
                    </a:cubicBezTo>
                    <a:lnTo>
                      <a:pt x="7120" y="16634"/>
                    </a:lnTo>
                    <a:lnTo>
                      <a:pt x="7120" y="263"/>
                    </a:lnTo>
                    <a:cubicBezTo>
                      <a:pt x="7108" y="96"/>
                      <a:pt x="6980" y="13"/>
                      <a:pt x="6852" y="13"/>
                    </a:cubicBezTo>
                    <a:cubicBezTo>
                      <a:pt x="6724" y="13"/>
                      <a:pt x="6596" y="96"/>
                      <a:pt x="6585" y="263"/>
                    </a:cubicBezTo>
                    <a:lnTo>
                      <a:pt x="6585" y="16622"/>
                    </a:lnTo>
                    <a:lnTo>
                      <a:pt x="6573" y="16955"/>
                    </a:lnTo>
                    <a:cubicBezTo>
                      <a:pt x="6573" y="17884"/>
                      <a:pt x="5227" y="18622"/>
                      <a:pt x="3572" y="18622"/>
                    </a:cubicBezTo>
                    <a:cubicBezTo>
                      <a:pt x="1929" y="18622"/>
                      <a:pt x="536" y="17860"/>
                      <a:pt x="536" y="16943"/>
                    </a:cubicBezTo>
                    <a:lnTo>
                      <a:pt x="560" y="274"/>
                    </a:lnTo>
                    <a:cubicBezTo>
                      <a:pt x="560" y="132"/>
                      <a:pt x="429" y="1"/>
                      <a:pt x="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6"/>
              <p:cNvSpPr/>
              <p:nvPr/>
            </p:nvSpPr>
            <p:spPr>
              <a:xfrm>
                <a:off x="5880949" y="1351300"/>
                <a:ext cx="188850" cy="111083"/>
              </a:xfrm>
              <a:custGeom>
                <a:avLst/>
                <a:gdLst/>
                <a:ahLst/>
                <a:cxnLst/>
                <a:rect l="l" t="t" r="r" b="b"/>
                <a:pathLst>
                  <a:path w="6621" h="3894" extrusionOk="0">
                    <a:moveTo>
                      <a:pt x="3310" y="0"/>
                    </a:moveTo>
                    <a:cubicBezTo>
                      <a:pt x="1489" y="0"/>
                      <a:pt x="0" y="869"/>
                      <a:pt x="0" y="1941"/>
                    </a:cubicBezTo>
                    <a:cubicBezTo>
                      <a:pt x="0" y="3024"/>
                      <a:pt x="1477" y="3893"/>
                      <a:pt x="3310" y="3893"/>
                    </a:cubicBezTo>
                    <a:cubicBezTo>
                      <a:pt x="5132" y="3893"/>
                      <a:pt x="6620" y="3024"/>
                      <a:pt x="6620" y="1941"/>
                    </a:cubicBezTo>
                    <a:cubicBezTo>
                      <a:pt x="6620" y="869"/>
                      <a:pt x="5132" y="0"/>
                      <a:pt x="3310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6"/>
              <p:cNvSpPr/>
              <p:nvPr/>
            </p:nvSpPr>
            <p:spPr>
              <a:xfrm>
                <a:off x="5873476" y="1343483"/>
                <a:ext cx="203796" cy="126716"/>
              </a:xfrm>
              <a:custGeom>
                <a:avLst/>
                <a:gdLst/>
                <a:ahLst/>
                <a:cxnLst/>
                <a:rect l="l" t="t" r="r" b="b"/>
                <a:pathLst>
                  <a:path w="7145" h="4442" extrusionOk="0">
                    <a:moveTo>
                      <a:pt x="3572" y="536"/>
                    </a:moveTo>
                    <a:cubicBezTo>
                      <a:pt x="5215" y="536"/>
                      <a:pt x="6608" y="1310"/>
                      <a:pt x="6608" y="2215"/>
                    </a:cubicBezTo>
                    <a:cubicBezTo>
                      <a:pt x="6608" y="3132"/>
                      <a:pt x="5215" y="3905"/>
                      <a:pt x="3572" y="3905"/>
                    </a:cubicBezTo>
                    <a:cubicBezTo>
                      <a:pt x="1917" y="3905"/>
                      <a:pt x="524" y="3132"/>
                      <a:pt x="524" y="2215"/>
                    </a:cubicBezTo>
                    <a:cubicBezTo>
                      <a:pt x="524" y="1310"/>
                      <a:pt x="1917" y="536"/>
                      <a:pt x="3572" y="536"/>
                    </a:cubicBezTo>
                    <a:close/>
                    <a:moveTo>
                      <a:pt x="3572" y="0"/>
                    </a:moveTo>
                    <a:cubicBezTo>
                      <a:pt x="1572" y="0"/>
                      <a:pt x="0" y="977"/>
                      <a:pt x="0" y="2215"/>
                    </a:cubicBezTo>
                    <a:cubicBezTo>
                      <a:pt x="0" y="3465"/>
                      <a:pt x="1560" y="4441"/>
                      <a:pt x="3572" y="4441"/>
                    </a:cubicBezTo>
                    <a:cubicBezTo>
                      <a:pt x="5573" y="4441"/>
                      <a:pt x="7144" y="3465"/>
                      <a:pt x="7144" y="2215"/>
                    </a:cubicBezTo>
                    <a:cubicBezTo>
                      <a:pt x="7144" y="977"/>
                      <a:pt x="5573" y="0"/>
                      <a:pt x="3572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6"/>
              <p:cNvSpPr/>
              <p:nvPr/>
            </p:nvSpPr>
            <p:spPr>
              <a:xfrm>
                <a:off x="6242971" y="1247346"/>
                <a:ext cx="74388" cy="434434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15229" extrusionOk="0">
                    <a:moveTo>
                      <a:pt x="2608" y="1"/>
                    </a:moveTo>
                    <a:lnTo>
                      <a:pt x="60" y="1727"/>
                    </a:lnTo>
                    <a:lnTo>
                      <a:pt x="0" y="15229"/>
                    </a:lnTo>
                    <a:lnTo>
                      <a:pt x="2608" y="13610"/>
                    </a:lnTo>
                    <a:lnTo>
                      <a:pt x="260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6"/>
              <p:cNvSpPr/>
              <p:nvPr/>
            </p:nvSpPr>
            <p:spPr>
              <a:xfrm>
                <a:off x="6235498" y="1239701"/>
                <a:ext cx="89676" cy="449896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5771" extrusionOk="0">
                    <a:moveTo>
                      <a:pt x="2608" y="769"/>
                    </a:moveTo>
                    <a:lnTo>
                      <a:pt x="2608" y="13735"/>
                    </a:lnTo>
                    <a:lnTo>
                      <a:pt x="536" y="15021"/>
                    </a:lnTo>
                    <a:lnTo>
                      <a:pt x="536" y="15021"/>
                    </a:lnTo>
                    <a:lnTo>
                      <a:pt x="584" y="2138"/>
                    </a:lnTo>
                    <a:lnTo>
                      <a:pt x="2608" y="769"/>
                    </a:lnTo>
                    <a:close/>
                    <a:moveTo>
                      <a:pt x="2873" y="0"/>
                    </a:moveTo>
                    <a:cubicBezTo>
                      <a:pt x="2818" y="0"/>
                      <a:pt x="2767" y="16"/>
                      <a:pt x="2727" y="43"/>
                    </a:cubicBezTo>
                    <a:lnTo>
                      <a:pt x="167" y="1781"/>
                    </a:lnTo>
                    <a:cubicBezTo>
                      <a:pt x="96" y="1828"/>
                      <a:pt x="48" y="1912"/>
                      <a:pt x="48" y="1995"/>
                    </a:cubicBezTo>
                    <a:lnTo>
                      <a:pt x="0" y="15497"/>
                    </a:lnTo>
                    <a:cubicBezTo>
                      <a:pt x="0" y="15604"/>
                      <a:pt x="48" y="15687"/>
                      <a:pt x="131" y="15735"/>
                    </a:cubicBezTo>
                    <a:cubicBezTo>
                      <a:pt x="179" y="15759"/>
                      <a:pt x="215" y="15771"/>
                      <a:pt x="262" y="15771"/>
                    </a:cubicBezTo>
                    <a:cubicBezTo>
                      <a:pt x="322" y="15771"/>
                      <a:pt x="370" y="15759"/>
                      <a:pt x="417" y="15735"/>
                    </a:cubicBezTo>
                    <a:lnTo>
                      <a:pt x="3025" y="14116"/>
                    </a:lnTo>
                    <a:cubicBezTo>
                      <a:pt x="3096" y="14068"/>
                      <a:pt x="3144" y="13973"/>
                      <a:pt x="3144" y="13889"/>
                    </a:cubicBezTo>
                    <a:lnTo>
                      <a:pt x="3144" y="269"/>
                    </a:lnTo>
                    <a:cubicBezTo>
                      <a:pt x="3144" y="174"/>
                      <a:pt x="3084" y="78"/>
                      <a:pt x="3001" y="31"/>
                    </a:cubicBezTo>
                    <a:cubicBezTo>
                      <a:pt x="2959" y="10"/>
                      <a:pt x="2915" y="0"/>
                      <a:pt x="28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6"/>
              <p:cNvSpPr/>
              <p:nvPr/>
            </p:nvSpPr>
            <p:spPr>
              <a:xfrm>
                <a:off x="5634048" y="882565"/>
                <a:ext cx="683294" cy="414066"/>
              </a:xfrm>
              <a:custGeom>
                <a:avLst/>
                <a:gdLst/>
                <a:ahLst/>
                <a:cxnLst/>
                <a:rect l="l" t="t" r="r" b="b"/>
                <a:pathLst>
                  <a:path w="23956" h="14515" extrusionOk="0">
                    <a:moveTo>
                      <a:pt x="2489" y="0"/>
                    </a:moveTo>
                    <a:lnTo>
                      <a:pt x="1" y="1644"/>
                    </a:lnTo>
                    <a:lnTo>
                      <a:pt x="21408" y="14514"/>
                    </a:lnTo>
                    <a:lnTo>
                      <a:pt x="23956" y="12788"/>
                    </a:lnTo>
                    <a:lnTo>
                      <a:pt x="24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6"/>
              <p:cNvSpPr/>
              <p:nvPr/>
            </p:nvSpPr>
            <p:spPr>
              <a:xfrm>
                <a:off x="5626233" y="874806"/>
                <a:ext cx="698925" cy="429299"/>
              </a:xfrm>
              <a:custGeom>
                <a:avLst/>
                <a:gdLst/>
                <a:ahLst/>
                <a:cxnLst/>
                <a:rect l="l" t="t" r="r" b="b"/>
                <a:pathLst>
                  <a:path w="24504" h="15049" extrusionOk="0">
                    <a:moveTo>
                      <a:pt x="2775" y="582"/>
                    </a:moveTo>
                    <a:lnTo>
                      <a:pt x="23730" y="13072"/>
                    </a:lnTo>
                    <a:lnTo>
                      <a:pt x="21670" y="14465"/>
                    </a:lnTo>
                    <a:lnTo>
                      <a:pt x="775" y="1904"/>
                    </a:lnTo>
                    <a:lnTo>
                      <a:pt x="2775" y="582"/>
                    </a:lnTo>
                    <a:close/>
                    <a:moveTo>
                      <a:pt x="2767" y="0"/>
                    </a:moveTo>
                    <a:cubicBezTo>
                      <a:pt x="2715" y="0"/>
                      <a:pt x="2664" y="15"/>
                      <a:pt x="2620" y="46"/>
                    </a:cubicBezTo>
                    <a:lnTo>
                      <a:pt x="120" y="1689"/>
                    </a:lnTo>
                    <a:cubicBezTo>
                      <a:pt x="48" y="1737"/>
                      <a:pt x="1" y="1832"/>
                      <a:pt x="1" y="1927"/>
                    </a:cubicBezTo>
                    <a:cubicBezTo>
                      <a:pt x="1" y="2011"/>
                      <a:pt x="48" y="2094"/>
                      <a:pt x="132" y="2142"/>
                    </a:cubicBezTo>
                    <a:lnTo>
                      <a:pt x="21539" y="15012"/>
                    </a:lnTo>
                    <a:cubicBezTo>
                      <a:pt x="21587" y="15036"/>
                      <a:pt x="21634" y="15048"/>
                      <a:pt x="21682" y="15048"/>
                    </a:cubicBezTo>
                    <a:cubicBezTo>
                      <a:pt x="21730" y="15048"/>
                      <a:pt x="21777" y="15036"/>
                      <a:pt x="21825" y="15000"/>
                    </a:cubicBezTo>
                    <a:lnTo>
                      <a:pt x="24385" y="13286"/>
                    </a:lnTo>
                    <a:cubicBezTo>
                      <a:pt x="24456" y="13238"/>
                      <a:pt x="24504" y="13155"/>
                      <a:pt x="24492" y="13060"/>
                    </a:cubicBezTo>
                    <a:cubicBezTo>
                      <a:pt x="24492" y="12965"/>
                      <a:pt x="24444" y="12881"/>
                      <a:pt x="24361" y="12834"/>
                    </a:cubicBezTo>
                    <a:lnTo>
                      <a:pt x="2906" y="34"/>
                    </a:lnTo>
                    <a:cubicBezTo>
                      <a:pt x="2861" y="12"/>
                      <a:pt x="2813" y="0"/>
                      <a:pt x="27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6"/>
              <p:cNvSpPr/>
              <p:nvPr/>
            </p:nvSpPr>
            <p:spPr>
              <a:xfrm>
                <a:off x="5633021" y="929436"/>
                <a:ext cx="610647" cy="752336"/>
              </a:xfrm>
              <a:custGeom>
                <a:avLst/>
                <a:gdLst/>
                <a:ahLst/>
                <a:cxnLst/>
                <a:rect l="l" t="t" r="r" b="b"/>
                <a:pathLst>
                  <a:path w="21409" h="26373" extrusionOk="0">
                    <a:moveTo>
                      <a:pt x="1" y="1"/>
                    </a:moveTo>
                    <a:lnTo>
                      <a:pt x="1" y="13550"/>
                    </a:lnTo>
                    <a:lnTo>
                      <a:pt x="21361" y="26373"/>
                    </a:lnTo>
                    <a:lnTo>
                      <a:pt x="21408" y="1287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6"/>
              <p:cNvSpPr/>
              <p:nvPr/>
            </p:nvSpPr>
            <p:spPr>
              <a:xfrm>
                <a:off x="5625206" y="921962"/>
                <a:ext cx="625935" cy="767627"/>
              </a:xfrm>
              <a:custGeom>
                <a:avLst/>
                <a:gdLst/>
                <a:ahLst/>
                <a:cxnLst/>
                <a:rect l="l" t="t" r="r" b="b"/>
                <a:pathLst>
                  <a:path w="21945" h="26909" extrusionOk="0">
                    <a:moveTo>
                      <a:pt x="549" y="739"/>
                    </a:moveTo>
                    <a:lnTo>
                      <a:pt x="21408" y="13288"/>
                    </a:lnTo>
                    <a:lnTo>
                      <a:pt x="21361" y="26170"/>
                    </a:lnTo>
                    <a:lnTo>
                      <a:pt x="549" y="13669"/>
                    </a:lnTo>
                    <a:lnTo>
                      <a:pt x="549" y="739"/>
                    </a:lnTo>
                    <a:close/>
                    <a:moveTo>
                      <a:pt x="281" y="1"/>
                    </a:moveTo>
                    <a:cubicBezTo>
                      <a:pt x="233" y="1"/>
                      <a:pt x="185" y="13"/>
                      <a:pt x="144" y="36"/>
                    </a:cubicBezTo>
                    <a:cubicBezTo>
                      <a:pt x="60" y="84"/>
                      <a:pt x="13" y="167"/>
                      <a:pt x="13" y="274"/>
                    </a:cubicBezTo>
                    <a:lnTo>
                      <a:pt x="13" y="13812"/>
                    </a:lnTo>
                    <a:cubicBezTo>
                      <a:pt x="1" y="13907"/>
                      <a:pt x="60" y="13990"/>
                      <a:pt x="132" y="14038"/>
                    </a:cubicBezTo>
                    <a:lnTo>
                      <a:pt x="21492" y="26873"/>
                    </a:lnTo>
                    <a:cubicBezTo>
                      <a:pt x="21527" y="26897"/>
                      <a:pt x="21587" y="26909"/>
                      <a:pt x="21635" y="26909"/>
                    </a:cubicBezTo>
                    <a:cubicBezTo>
                      <a:pt x="21777" y="26909"/>
                      <a:pt x="21897" y="26778"/>
                      <a:pt x="21897" y="26635"/>
                    </a:cubicBezTo>
                    <a:lnTo>
                      <a:pt x="21944" y="13133"/>
                    </a:lnTo>
                    <a:cubicBezTo>
                      <a:pt x="21944" y="13038"/>
                      <a:pt x="21897" y="12955"/>
                      <a:pt x="21825" y="12907"/>
                    </a:cubicBezTo>
                    <a:lnTo>
                      <a:pt x="418" y="36"/>
                    </a:lnTo>
                    <a:cubicBezTo>
                      <a:pt x="376" y="13"/>
                      <a:pt x="328" y="1"/>
                      <a:pt x="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6"/>
              <p:cNvSpPr/>
              <p:nvPr/>
            </p:nvSpPr>
            <p:spPr>
              <a:xfrm>
                <a:off x="6013384" y="1246661"/>
                <a:ext cx="74758" cy="98560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3455" extrusionOk="0">
                    <a:moveTo>
                      <a:pt x="1293" y="1"/>
                    </a:moveTo>
                    <a:cubicBezTo>
                      <a:pt x="575" y="1"/>
                      <a:pt x="1" y="747"/>
                      <a:pt x="1" y="1692"/>
                    </a:cubicBezTo>
                    <a:cubicBezTo>
                      <a:pt x="1" y="2644"/>
                      <a:pt x="596" y="3442"/>
                      <a:pt x="1310" y="3454"/>
                    </a:cubicBezTo>
                    <a:cubicBezTo>
                      <a:pt x="1321" y="3454"/>
                      <a:pt x="1332" y="3454"/>
                      <a:pt x="1343" y="3454"/>
                    </a:cubicBezTo>
                    <a:cubicBezTo>
                      <a:pt x="2043" y="3454"/>
                      <a:pt x="2620" y="2701"/>
                      <a:pt x="2620" y="1763"/>
                    </a:cubicBezTo>
                    <a:cubicBezTo>
                      <a:pt x="2620" y="811"/>
                      <a:pt x="2025" y="25"/>
                      <a:pt x="1310" y="1"/>
                    </a:cubicBezTo>
                    <a:cubicBezTo>
                      <a:pt x="1305" y="1"/>
                      <a:pt x="1299" y="1"/>
                      <a:pt x="12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6"/>
              <p:cNvSpPr/>
              <p:nvPr/>
            </p:nvSpPr>
            <p:spPr>
              <a:xfrm>
                <a:off x="5917630" y="1196396"/>
                <a:ext cx="75072" cy="98560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3455" extrusionOk="0">
                    <a:moveTo>
                      <a:pt x="1293" y="1"/>
                    </a:moveTo>
                    <a:cubicBezTo>
                      <a:pt x="586" y="1"/>
                      <a:pt x="0" y="746"/>
                      <a:pt x="0" y="1692"/>
                    </a:cubicBezTo>
                    <a:cubicBezTo>
                      <a:pt x="0" y="2644"/>
                      <a:pt x="596" y="3430"/>
                      <a:pt x="1322" y="3454"/>
                    </a:cubicBezTo>
                    <a:cubicBezTo>
                      <a:pt x="1333" y="3454"/>
                      <a:pt x="1344" y="3454"/>
                      <a:pt x="1354" y="3454"/>
                    </a:cubicBezTo>
                    <a:cubicBezTo>
                      <a:pt x="2054" y="3454"/>
                      <a:pt x="2632" y="2701"/>
                      <a:pt x="2632" y="1763"/>
                    </a:cubicBezTo>
                    <a:cubicBezTo>
                      <a:pt x="2632" y="822"/>
                      <a:pt x="2036" y="25"/>
                      <a:pt x="1310" y="1"/>
                    </a:cubicBezTo>
                    <a:cubicBezTo>
                      <a:pt x="1304" y="1"/>
                      <a:pt x="1299" y="1"/>
                      <a:pt x="12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6"/>
              <p:cNvSpPr/>
              <p:nvPr/>
            </p:nvSpPr>
            <p:spPr>
              <a:xfrm>
                <a:off x="5818453" y="1140710"/>
                <a:ext cx="75072" cy="98531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3454" extrusionOk="0">
                    <a:moveTo>
                      <a:pt x="1305" y="0"/>
                    </a:moveTo>
                    <a:cubicBezTo>
                      <a:pt x="587" y="0"/>
                      <a:pt x="1" y="746"/>
                      <a:pt x="1" y="1691"/>
                    </a:cubicBezTo>
                    <a:cubicBezTo>
                      <a:pt x="1" y="2643"/>
                      <a:pt x="596" y="3429"/>
                      <a:pt x="1322" y="3453"/>
                    </a:cubicBezTo>
                    <a:cubicBezTo>
                      <a:pt x="1333" y="3453"/>
                      <a:pt x="1344" y="3454"/>
                      <a:pt x="1355" y="3454"/>
                    </a:cubicBezTo>
                    <a:cubicBezTo>
                      <a:pt x="2055" y="3454"/>
                      <a:pt x="2632" y="2700"/>
                      <a:pt x="2632" y="1762"/>
                    </a:cubicBezTo>
                    <a:cubicBezTo>
                      <a:pt x="2632" y="810"/>
                      <a:pt x="2037" y="24"/>
                      <a:pt x="1322" y="0"/>
                    </a:cubicBezTo>
                    <a:cubicBezTo>
                      <a:pt x="1316" y="0"/>
                      <a:pt x="1311" y="0"/>
                      <a:pt x="1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6"/>
              <p:cNvSpPr/>
              <p:nvPr/>
            </p:nvSpPr>
            <p:spPr>
              <a:xfrm>
                <a:off x="5691438" y="1172975"/>
                <a:ext cx="485317" cy="400116"/>
              </a:xfrm>
              <a:custGeom>
                <a:avLst/>
                <a:gdLst/>
                <a:ahLst/>
                <a:cxnLst/>
                <a:rect l="l" t="t" r="r" b="b"/>
                <a:pathLst>
                  <a:path w="17015" h="14026" extrusionOk="0">
                    <a:moveTo>
                      <a:pt x="1" y="0"/>
                    </a:moveTo>
                    <a:lnTo>
                      <a:pt x="60" y="4084"/>
                    </a:lnTo>
                    <a:lnTo>
                      <a:pt x="17015" y="14026"/>
                    </a:lnTo>
                    <a:lnTo>
                      <a:pt x="17015" y="98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6"/>
              <p:cNvSpPr/>
              <p:nvPr/>
            </p:nvSpPr>
            <p:spPr>
              <a:xfrm>
                <a:off x="7662193" y="3277473"/>
                <a:ext cx="216004" cy="227587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7978" extrusionOk="0">
                    <a:moveTo>
                      <a:pt x="13" y="0"/>
                    </a:moveTo>
                    <a:lnTo>
                      <a:pt x="1" y="5739"/>
                    </a:lnTo>
                    <a:cubicBezTo>
                      <a:pt x="1" y="6977"/>
                      <a:pt x="1703" y="7977"/>
                      <a:pt x="3799" y="7977"/>
                    </a:cubicBezTo>
                    <a:cubicBezTo>
                      <a:pt x="5894" y="7977"/>
                      <a:pt x="7549" y="6977"/>
                      <a:pt x="7549" y="5739"/>
                    </a:cubicBezTo>
                    <a:lnTo>
                      <a:pt x="7573" y="5382"/>
                    </a:lnTo>
                    <a:lnTo>
                      <a:pt x="75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6"/>
              <p:cNvSpPr/>
              <p:nvPr/>
            </p:nvSpPr>
            <p:spPr>
              <a:xfrm>
                <a:off x="7654377" y="3269828"/>
                <a:ext cx="231292" cy="243048"/>
              </a:xfrm>
              <a:custGeom>
                <a:avLst/>
                <a:gdLst/>
                <a:ahLst/>
                <a:cxnLst/>
                <a:rect l="l" t="t" r="r" b="b"/>
                <a:pathLst>
                  <a:path w="8109" h="8520" extrusionOk="0">
                    <a:moveTo>
                      <a:pt x="7841" y="0"/>
                    </a:moveTo>
                    <a:cubicBezTo>
                      <a:pt x="7707" y="0"/>
                      <a:pt x="7573" y="90"/>
                      <a:pt x="7573" y="268"/>
                    </a:cubicBezTo>
                    <a:lnTo>
                      <a:pt x="7573" y="5638"/>
                    </a:lnTo>
                    <a:lnTo>
                      <a:pt x="7549" y="6007"/>
                    </a:lnTo>
                    <a:cubicBezTo>
                      <a:pt x="7549" y="7091"/>
                      <a:pt x="5990" y="7984"/>
                      <a:pt x="4073" y="7984"/>
                    </a:cubicBezTo>
                    <a:cubicBezTo>
                      <a:pt x="2156" y="7984"/>
                      <a:pt x="537" y="7079"/>
                      <a:pt x="537" y="6007"/>
                    </a:cubicBezTo>
                    <a:lnTo>
                      <a:pt x="560" y="280"/>
                    </a:lnTo>
                    <a:cubicBezTo>
                      <a:pt x="560" y="125"/>
                      <a:pt x="441" y="6"/>
                      <a:pt x="287" y="6"/>
                    </a:cubicBezTo>
                    <a:cubicBezTo>
                      <a:pt x="144" y="18"/>
                      <a:pt x="37" y="125"/>
                      <a:pt x="25" y="280"/>
                    </a:cubicBezTo>
                    <a:lnTo>
                      <a:pt x="1" y="6007"/>
                    </a:lnTo>
                    <a:cubicBezTo>
                      <a:pt x="1" y="7412"/>
                      <a:pt x="1787" y="8519"/>
                      <a:pt x="4073" y="8519"/>
                    </a:cubicBezTo>
                    <a:cubicBezTo>
                      <a:pt x="6323" y="8519"/>
                      <a:pt x="8085" y="7412"/>
                      <a:pt x="8085" y="6031"/>
                    </a:cubicBezTo>
                    <a:lnTo>
                      <a:pt x="8109" y="268"/>
                    </a:lnTo>
                    <a:cubicBezTo>
                      <a:pt x="8109" y="90"/>
                      <a:pt x="7975" y="0"/>
                      <a:pt x="7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6"/>
              <p:cNvSpPr/>
              <p:nvPr/>
            </p:nvSpPr>
            <p:spPr>
              <a:xfrm>
                <a:off x="7661851" y="3208522"/>
                <a:ext cx="217031" cy="127743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4478" extrusionOk="0">
                    <a:moveTo>
                      <a:pt x="3811" y="0"/>
                    </a:moveTo>
                    <a:cubicBezTo>
                      <a:pt x="1703" y="0"/>
                      <a:pt x="1" y="1000"/>
                      <a:pt x="1" y="2239"/>
                    </a:cubicBezTo>
                    <a:cubicBezTo>
                      <a:pt x="1" y="3477"/>
                      <a:pt x="1703" y="4477"/>
                      <a:pt x="3811" y="4477"/>
                    </a:cubicBezTo>
                    <a:cubicBezTo>
                      <a:pt x="5906" y="4477"/>
                      <a:pt x="7609" y="3477"/>
                      <a:pt x="7609" y="2239"/>
                    </a:cubicBezTo>
                    <a:cubicBezTo>
                      <a:pt x="7609" y="1000"/>
                      <a:pt x="5906" y="0"/>
                      <a:pt x="3811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6"/>
              <p:cNvSpPr/>
              <p:nvPr/>
            </p:nvSpPr>
            <p:spPr>
              <a:xfrm>
                <a:off x="7654377" y="3200706"/>
                <a:ext cx="232319" cy="143347"/>
              </a:xfrm>
              <a:custGeom>
                <a:avLst/>
                <a:gdLst/>
                <a:ahLst/>
                <a:cxnLst/>
                <a:rect l="l" t="t" r="r" b="b"/>
                <a:pathLst>
                  <a:path w="8145" h="5025" extrusionOk="0">
                    <a:moveTo>
                      <a:pt x="4073" y="536"/>
                    </a:moveTo>
                    <a:cubicBezTo>
                      <a:pt x="5990" y="536"/>
                      <a:pt x="7609" y="1441"/>
                      <a:pt x="7609" y="2513"/>
                    </a:cubicBezTo>
                    <a:cubicBezTo>
                      <a:pt x="7609" y="3584"/>
                      <a:pt x="5990" y="4489"/>
                      <a:pt x="4073" y="4489"/>
                    </a:cubicBezTo>
                    <a:cubicBezTo>
                      <a:pt x="2156" y="4489"/>
                      <a:pt x="537" y="3584"/>
                      <a:pt x="537" y="2513"/>
                    </a:cubicBezTo>
                    <a:cubicBezTo>
                      <a:pt x="537" y="1441"/>
                      <a:pt x="2156" y="536"/>
                      <a:pt x="4073" y="536"/>
                    </a:cubicBezTo>
                    <a:close/>
                    <a:moveTo>
                      <a:pt x="4073" y="0"/>
                    </a:moveTo>
                    <a:cubicBezTo>
                      <a:pt x="1787" y="0"/>
                      <a:pt x="1" y="1108"/>
                      <a:pt x="1" y="2513"/>
                    </a:cubicBezTo>
                    <a:cubicBezTo>
                      <a:pt x="1" y="3918"/>
                      <a:pt x="1787" y="5025"/>
                      <a:pt x="4073" y="5025"/>
                    </a:cubicBezTo>
                    <a:cubicBezTo>
                      <a:pt x="6359" y="5025"/>
                      <a:pt x="8145" y="3918"/>
                      <a:pt x="8145" y="2513"/>
                    </a:cubicBezTo>
                    <a:cubicBezTo>
                      <a:pt x="8145" y="1108"/>
                      <a:pt x="6359" y="0"/>
                      <a:pt x="4073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6"/>
              <p:cNvSpPr/>
              <p:nvPr/>
            </p:nvSpPr>
            <p:spPr>
              <a:xfrm>
                <a:off x="7241070" y="3016961"/>
                <a:ext cx="216032" cy="227929"/>
              </a:xfrm>
              <a:custGeom>
                <a:avLst/>
                <a:gdLst/>
                <a:ahLst/>
                <a:cxnLst/>
                <a:rect l="l" t="t" r="r" b="b"/>
                <a:pathLst>
                  <a:path w="7574" h="7990" extrusionOk="0">
                    <a:moveTo>
                      <a:pt x="7573" y="0"/>
                    </a:moveTo>
                    <a:lnTo>
                      <a:pt x="13" y="12"/>
                    </a:lnTo>
                    <a:lnTo>
                      <a:pt x="1" y="5751"/>
                    </a:lnTo>
                    <a:cubicBezTo>
                      <a:pt x="1" y="6989"/>
                      <a:pt x="1703" y="7989"/>
                      <a:pt x="3799" y="7989"/>
                    </a:cubicBezTo>
                    <a:cubicBezTo>
                      <a:pt x="5894" y="7989"/>
                      <a:pt x="7549" y="6989"/>
                      <a:pt x="7549" y="5751"/>
                    </a:cubicBezTo>
                    <a:lnTo>
                      <a:pt x="7573" y="5394"/>
                    </a:lnTo>
                    <a:lnTo>
                      <a:pt x="75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6"/>
              <p:cNvSpPr/>
              <p:nvPr/>
            </p:nvSpPr>
            <p:spPr>
              <a:xfrm>
                <a:off x="7233283" y="3008802"/>
                <a:ext cx="231634" cy="243904"/>
              </a:xfrm>
              <a:custGeom>
                <a:avLst/>
                <a:gdLst/>
                <a:ahLst/>
                <a:cxnLst/>
                <a:rect l="l" t="t" r="r" b="b"/>
                <a:pathLst>
                  <a:path w="8121" h="8550" extrusionOk="0">
                    <a:moveTo>
                      <a:pt x="7836" y="0"/>
                    </a:moveTo>
                    <a:cubicBezTo>
                      <a:pt x="7694" y="0"/>
                      <a:pt x="7555" y="96"/>
                      <a:pt x="7572" y="286"/>
                    </a:cubicBezTo>
                    <a:lnTo>
                      <a:pt x="7572" y="5668"/>
                    </a:lnTo>
                    <a:lnTo>
                      <a:pt x="7549" y="6037"/>
                    </a:lnTo>
                    <a:cubicBezTo>
                      <a:pt x="7549" y="7120"/>
                      <a:pt x="5977" y="8013"/>
                      <a:pt x="4060" y="8013"/>
                    </a:cubicBezTo>
                    <a:cubicBezTo>
                      <a:pt x="2143" y="8013"/>
                      <a:pt x="524" y="7108"/>
                      <a:pt x="524" y="6037"/>
                    </a:cubicBezTo>
                    <a:lnTo>
                      <a:pt x="548" y="310"/>
                    </a:lnTo>
                    <a:cubicBezTo>
                      <a:pt x="560" y="155"/>
                      <a:pt x="429" y="36"/>
                      <a:pt x="286" y="36"/>
                    </a:cubicBezTo>
                    <a:cubicBezTo>
                      <a:pt x="143" y="36"/>
                      <a:pt x="24" y="155"/>
                      <a:pt x="12" y="298"/>
                    </a:cubicBezTo>
                    <a:lnTo>
                      <a:pt x="0" y="6037"/>
                    </a:lnTo>
                    <a:cubicBezTo>
                      <a:pt x="0" y="7442"/>
                      <a:pt x="1786" y="8549"/>
                      <a:pt x="4072" y="8549"/>
                    </a:cubicBezTo>
                    <a:cubicBezTo>
                      <a:pt x="6322" y="8549"/>
                      <a:pt x="8084" y="7442"/>
                      <a:pt x="8084" y="6049"/>
                    </a:cubicBezTo>
                    <a:lnTo>
                      <a:pt x="8108" y="286"/>
                    </a:lnTo>
                    <a:cubicBezTo>
                      <a:pt x="8120" y="96"/>
                      <a:pt x="7977" y="0"/>
                      <a:pt x="7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6"/>
              <p:cNvSpPr/>
              <p:nvPr/>
            </p:nvSpPr>
            <p:spPr>
              <a:xfrm>
                <a:off x="7240728" y="2948352"/>
                <a:ext cx="217059" cy="127714"/>
              </a:xfrm>
              <a:custGeom>
                <a:avLst/>
                <a:gdLst/>
                <a:ahLst/>
                <a:cxnLst/>
                <a:rect l="l" t="t" r="r" b="b"/>
                <a:pathLst>
                  <a:path w="7610" h="4477" extrusionOk="0">
                    <a:moveTo>
                      <a:pt x="3811" y="0"/>
                    </a:moveTo>
                    <a:cubicBezTo>
                      <a:pt x="1704" y="0"/>
                      <a:pt x="1" y="1000"/>
                      <a:pt x="1" y="2239"/>
                    </a:cubicBezTo>
                    <a:cubicBezTo>
                      <a:pt x="1" y="3477"/>
                      <a:pt x="1704" y="4477"/>
                      <a:pt x="3811" y="4477"/>
                    </a:cubicBezTo>
                    <a:cubicBezTo>
                      <a:pt x="5906" y="4477"/>
                      <a:pt x="7609" y="3477"/>
                      <a:pt x="7609" y="2239"/>
                    </a:cubicBezTo>
                    <a:cubicBezTo>
                      <a:pt x="7609" y="1000"/>
                      <a:pt x="5906" y="0"/>
                      <a:pt x="3811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6"/>
              <p:cNvSpPr/>
              <p:nvPr/>
            </p:nvSpPr>
            <p:spPr>
              <a:xfrm>
                <a:off x="7233283" y="2940536"/>
                <a:ext cx="232290" cy="143347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5025" extrusionOk="0">
                    <a:moveTo>
                      <a:pt x="4072" y="536"/>
                    </a:moveTo>
                    <a:cubicBezTo>
                      <a:pt x="5977" y="536"/>
                      <a:pt x="7596" y="1441"/>
                      <a:pt x="7596" y="2513"/>
                    </a:cubicBezTo>
                    <a:cubicBezTo>
                      <a:pt x="7596" y="3584"/>
                      <a:pt x="5989" y="4489"/>
                      <a:pt x="4072" y="4489"/>
                    </a:cubicBezTo>
                    <a:cubicBezTo>
                      <a:pt x="2155" y="4489"/>
                      <a:pt x="536" y="3584"/>
                      <a:pt x="536" y="2513"/>
                    </a:cubicBezTo>
                    <a:cubicBezTo>
                      <a:pt x="536" y="1441"/>
                      <a:pt x="2155" y="536"/>
                      <a:pt x="4072" y="536"/>
                    </a:cubicBezTo>
                    <a:close/>
                    <a:moveTo>
                      <a:pt x="4072" y="0"/>
                    </a:moveTo>
                    <a:cubicBezTo>
                      <a:pt x="1786" y="0"/>
                      <a:pt x="0" y="1096"/>
                      <a:pt x="0" y="2513"/>
                    </a:cubicBezTo>
                    <a:cubicBezTo>
                      <a:pt x="0" y="3917"/>
                      <a:pt x="1786" y="5025"/>
                      <a:pt x="4072" y="5025"/>
                    </a:cubicBezTo>
                    <a:cubicBezTo>
                      <a:pt x="6346" y="5025"/>
                      <a:pt x="8144" y="3917"/>
                      <a:pt x="8144" y="2513"/>
                    </a:cubicBezTo>
                    <a:cubicBezTo>
                      <a:pt x="8144" y="1108"/>
                      <a:pt x="6358" y="0"/>
                      <a:pt x="4072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6"/>
              <p:cNvSpPr/>
              <p:nvPr/>
            </p:nvSpPr>
            <p:spPr>
              <a:xfrm>
                <a:off x="6819633" y="2769342"/>
                <a:ext cx="216004" cy="227929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7990" extrusionOk="0">
                    <a:moveTo>
                      <a:pt x="7573" y="1"/>
                    </a:moveTo>
                    <a:lnTo>
                      <a:pt x="24" y="12"/>
                    </a:lnTo>
                    <a:lnTo>
                      <a:pt x="0" y="5739"/>
                    </a:lnTo>
                    <a:cubicBezTo>
                      <a:pt x="0" y="6978"/>
                      <a:pt x="1703" y="7990"/>
                      <a:pt x="3798" y="7990"/>
                    </a:cubicBezTo>
                    <a:cubicBezTo>
                      <a:pt x="5894" y="7990"/>
                      <a:pt x="7549" y="6978"/>
                      <a:pt x="7549" y="5739"/>
                    </a:cubicBezTo>
                    <a:lnTo>
                      <a:pt x="7573" y="5382"/>
                    </a:lnTo>
                    <a:lnTo>
                      <a:pt x="75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6"/>
              <p:cNvSpPr/>
              <p:nvPr/>
            </p:nvSpPr>
            <p:spPr>
              <a:xfrm>
                <a:off x="6811818" y="2761697"/>
                <a:ext cx="231292" cy="243048"/>
              </a:xfrm>
              <a:custGeom>
                <a:avLst/>
                <a:gdLst/>
                <a:ahLst/>
                <a:cxnLst/>
                <a:rect l="l" t="t" r="r" b="b"/>
                <a:pathLst>
                  <a:path w="8109" h="8520" extrusionOk="0">
                    <a:moveTo>
                      <a:pt x="7841" y="1"/>
                    </a:moveTo>
                    <a:cubicBezTo>
                      <a:pt x="7707" y="1"/>
                      <a:pt x="7573" y="90"/>
                      <a:pt x="7573" y="269"/>
                    </a:cubicBezTo>
                    <a:lnTo>
                      <a:pt x="7573" y="5638"/>
                    </a:lnTo>
                    <a:lnTo>
                      <a:pt x="7549" y="6007"/>
                    </a:lnTo>
                    <a:cubicBezTo>
                      <a:pt x="7549" y="7103"/>
                      <a:pt x="5989" y="7984"/>
                      <a:pt x="4072" y="7984"/>
                    </a:cubicBezTo>
                    <a:cubicBezTo>
                      <a:pt x="2155" y="7984"/>
                      <a:pt x="536" y="7079"/>
                      <a:pt x="536" y="6007"/>
                    </a:cubicBezTo>
                    <a:lnTo>
                      <a:pt x="560" y="280"/>
                    </a:lnTo>
                    <a:cubicBezTo>
                      <a:pt x="560" y="126"/>
                      <a:pt x="441" y="7"/>
                      <a:pt x="298" y="7"/>
                    </a:cubicBezTo>
                    <a:cubicBezTo>
                      <a:pt x="143" y="7"/>
                      <a:pt x="24" y="126"/>
                      <a:pt x="24" y="280"/>
                    </a:cubicBezTo>
                    <a:lnTo>
                      <a:pt x="0" y="6007"/>
                    </a:lnTo>
                    <a:cubicBezTo>
                      <a:pt x="0" y="7424"/>
                      <a:pt x="1786" y="8520"/>
                      <a:pt x="4072" y="8520"/>
                    </a:cubicBezTo>
                    <a:cubicBezTo>
                      <a:pt x="6323" y="8520"/>
                      <a:pt x="8097" y="7424"/>
                      <a:pt x="8097" y="6031"/>
                    </a:cubicBezTo>
                    <a:lnTo>
                      <a:pt x="8109" y="269"/>
                    </a:lnTo>
                    <a:cubicBezTo>
                      <a:pt x="8109" y="90"/>
                      <a:pt x="7975" y="1"/>
                      <a:pt x="78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6"/>
              <p:cNvSpPr/>
              <p:nvPr/>
            </p:nvSpPr>
            <p:spPr>
              <a:xfrm>
                <a:off x="6819291" y="2700391"/>
                <a:ext cx="217031" cy="128085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4490" extrusionOk="0">
                    <a:moveTo>
                      <a:pt x="3810" y="1"/>
                    </a:moveTo>
                    <a:cubicBezTo>
                      <a:pt x="1715" y="1"/>
                      <a:pt x="0" y="1001"/>
                      <a:pt x="0" y="2239"/>
                    </a:cubicBezTo>
                    <a:cubicBezTo>
                      <a:pt x="0" y="3477"/>
                      <a:pt x="1715" y="4489"/>
                      <a:pt x="3810" y="4489"/>
                    </a:cubicBezTo>
                    <a:cubicBezTo>
                      <a:pt x="5906" y="4489"/>
                      <a:pt x="7608" y="3477"/>
                      <a:pt x="7608" y="2239"/>
                    </a:cubicBezTo>
                    <a:cubicBezTo>
                      <a:pt x="7608" y="1001"/>
                      <a:pt x="5906" y="1"/>
                      <a:pt x="3810" y="1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6"/>
              <p:cNvSpPr/>
              <p:nvPr/>
            </p:nvSpPr>
            <p:spPr>
              <a:xfrm>
                <a:off x="6811818" y="2692575"/>
                <a:ext cx="232319" cy="143376"/>
              </a:xfrm>
              <a:custGeom>
                <a:avLst/>
                <a:gdLst/>
                <a:ahLst/>
                <a:cxnLst/>
                <a:rect l="l" t="t" r="r" b="b"/>
                <a:pathLst>
                  <a:path w="8145" h="5026" extrusionOk="0">
                    <a:moveTo>
                      <a:pt x="4072" y="537"/>
                    </a:moveTo>
                    <a:cubicBezTo>
                      <a:pt x="5989" y="537"/>
                      <a:pt x="7608" y="1441"/>
                      <a:pt x="7608" y="2513"/>
                    </a:cubicBezTo>
                    <a:cubicBezTo>
                      <a:pt x="7608" y="3585"/>
                      <a:pt x="5989" y="4489"/>
                      <a:pt x="4072" y="4489"/>
                    </a:cubicBezTo>
                    <a:cubicBezTo>
                      <a:pt x="2155" y="4489"/>
                      <a:pt x="536" y="3585"/>
                      <a:pt x="536" y="2513"/>
                    </a:cubicBezTo>
                    <a:cubicBezTo>
                      <a:pt x="536" y="1441"/>
                      <a:pt x="2155" y="537"/>
                      <a:pt x="4072" y="537"/>
                    </a:cubicBezTo>
                    <a:close/>
                    <a:moveTo>
                      <a:pt x="4072" y="1"/>
                    </a:moveTo>
                    <a:cubicBezTo>
                      <a:pt x="1786" y="1"/>
                      <a:pt x="0" y="1108"/>
                      <a:pt x="0" y="2513"/>
                    </a:cubicBezTo>
                    <a:cubicBezTo>
                      <a:pt x="0" y="3918"/>
                      <a:pt x="1786" y="5025"/>
                      <a:pt x="4072" y="5025"/>
                    </a:cubicBezTo>
                    <a:cubicBezTo>
                      <a:pt x="6358" y="5025"/>
                      <a:pt x="8144" y="3918"/>
                      <a:pt x="8144" y="2513"/>
                    </a:cubicBezTo>
                    <a:cubicBezTo>
                      <a:pt x="8144" y="1108"/>
                      <a:pt x="6358" y="1"/>
                      <a:pt x="4072" y="1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6"/>
              <p:cNvSpPr/>
              <p:nvPr/>
            </p:nvSpPr>
            <p:spPr>
              <a:xfrm>
                <a:off x="6594468" y="2331874"/>
                <a:ext cx="1823354" cy="1071608"/>
              </a:xfrm>
              <a:custGeom>
                <a:avLst/>
                <a:gdLst/>
                <a:ahLst/>
                <a:cxnLst/>
                <a:rect l="l" t="t" r="r" b="b"/>
                <a:pathLst>
                  <a:path w="63926" h="37565" extrusionOk="0">
                    <a:moveTo>
                      <a:pt x="12669" y="0"/>
                    </a:moveTo>
                    <a:lnTo>
                      <a:pt x="0" y="7382"/>
                    </a:lnTo>
                    <a:lnTo>
                      <a:pt x="51185" y="37564"/>
                    </a:lnTo>
                    <a:lnTo>
                      <a:pt x="63925" y="30040"/>
                    </a:lnTo>
                    <a:lnTo>
                      <a:pt x="1266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6"/>
              <p:cNvSpPr/>
              <p:nvPr/>
            </p:nvSpPr>
            <p:spPr>
              <a:xfrm>
                <a:off x="6585283" y="2324057"/>
                <a:ext cx="1839983" cy="1087241"/>
              </a:xfrm>
              <a:custGeom>
                <a:avLst/>
                <a:gdLst/>
                <a:ahLst/>
                <a:cxnLst/>
                <a:rect l="l" t="t" r="r" b="b"/>
                <a:pathLst>
                  <a:path w="64509" h="38113" extrusionOk="0">
                    <a:moveTo>
                      <a:pt x="12991" y="584"/>
                    </a:moveTo>
                    <a:lnTo>
                      <a:pt x="63723" y="30314"/>
                    </a:lnTo>
                    <a:lnTo>
                      <a:pt x="51507" y="37529"/>
                    </a:lnTo>
                    <a:lnTo>
                      <a:pt x="846" y="7656"/>
                    </a:lnTo>
                    <a:lnTo>
                      <a:pt x="12991" y="584"/>
                    </a:lnTo>
                    <a:close/>
                    <a:moveTo>
                      <a:pt x="12985" y="1"/>
                    </a:moveTo>
                    <a:cubicBezTo>
                      <a:pt x="12937" y="1"/>
                      <a:pt x="12889" y="12"/>
                      <a:pt x="12848" y="36"/>
                    </a:cubicBezTo>
                    <a:lnTo>
                      <a:pt x="180" y="7418"/>
                    </a:lnTo>
                    <a:cubicBezTo>
                      <a:pt x="1" y="7525"/>
                      <a:pt x="1" y="7775"/>
                      <a:pt x="180" y="7882"/>
                    </a:cubicBezTo>
                    <a:lnTo>
                      <a:pt x="51364" y="38077"/>
                    </a:lnTo>
                    <a:cubicBezTo>
                      <a:pt x="51412" y="38100"/>
                      <a:pt x="51460" y="38112"/>
                      <a:pt x="51507" y="38112"/>
                    </a:cubicBezTo>
                    <a:cubicBezTo>
                      <a:pt x="51555" y="38112"/>
                      <a:pt x="51603" y="38100"/>
                      <a:pt x="51638" y="38077"/>
                    </a:cubicBezTo>
                    <a:lnTo>
                      <a:pt x="64378" y="30540"/>
                    </a:lnTo>
                    <a:cubicBezTo>
                      <a:pt x="64461" y="30492"/>
                      <a:pt x="64509" y="30409"/>
                      <a:pt x="64509" y="30314"/>
                    </a:cubicBezTo>
                    <a:cubicBezTo>
                      <a:pt x="64509" y="30219"/>
                      <a:pt x="64461" y="30135"/>
                      <a:pt x="64378" y="30076"/>
                    </a:cubicBezTo>
                    <a:lnTo>
                      <a:pt x="13122" y="36"/>
                    </a:lnTo>
                    <a:cubicBezTo>
                      <a:pt x="13080" y="12"/>
                      <a:pt x="13032" y="1"/>
                      <a:pt x="129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6"/>
              <p:cNvSpPr/>
              <p:nvPr/>
            </p:nvSpPr>
            <p:spPr>
              <a:xfrm>
                <a:off x="6593783" y="2542464"/>
                <a:ext cx="1460657" cy="1005711"/>
              </a:xfrm>
              <a:custGeom>
                <a:avLst/>
                <a:gdLst/>
                <a:ahLst/>
                <a:cxnLst/>
                <a:rect l="l" t="t" r="r" b="b"/>
                <a:pathLst>
                  <a:path w="51210" h="35255" extrusionOk="0">
                    <a:moveTo>
                      <a:pt x="24" y="0"/>
                    </a:moveTo>
                    <a:lnTo>
                      <a:pt x="1" y="5120"/>
                    </a:lnTo>
                    <a:lnTo>
                      <a:pt x="51209" y="35255"/>
                    </a:lnTo>
                    <a:lnTo>
                      <a:pt x="51209" y="3018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6"/>
              <p:cNvSpPr/>
              <p:nvPr/>
            </p:nvSpPr>
            <p:spPr>
              <a:xfrm>
                <a:off x="6586310" y="2534647"/>
                <a:ext cx="1475603" cy="1021344"/>
              </a:xfrm>
              <a:custGeom>
                <a:avLst/>
                <a:gdLst/>
                <a:ahLst/>
                <a:cxnLst/>
                <a:rect l="l" t="t" r="r" b="b"/>
                <a:pathLst>
                  <a:path w="51734" h="35803" extrusionOk="0">
                    <a:moveTo>
                      <a:pt x="548" y="739"/>
                    </a:moveTo>
                    <a:lnTo>
                      <a:pt x="51198" y="30611"/>
                    </a:lnTo>
                    <a:lnTo>
                      <a:pt x="51198" y="35064"/>
                    </a:lnTo>
                    <a:lnTo>
                      <a:pt x="536" y="5239"/>
                    </a:lnTo>
                    <a:lnTo>
                      <a:pt x="548" y="739"/>
                    </a:lnTo>
                    <a:close/>
                    <a:moveTo>
                      <a:pt x="292" y="0"/>
                    </a:moveTo>
                    <a:cubicBezTo>
                      <a:pt x="245" y="0"/>
                      <a:pt x="197" y="12"/>
                      <a:pt x="155" y="36"/>
                    </a:cubicBezTo>
                    <a:cubicBezTo>
                      <a:pt x="72" y="84"/>
                      <a:pt x="24" y="179"/>
                      <a:pt x="24" y="274"/>
                    </a:cubicBezTo>
                    <a:lnTo>
                      <a:pt x="1" y="5394"/>
                    </a:lnTo>
                    <a:cubicBezTo>
                      <a:pt x="1" y="5489"/>
                      <a:pt x="48" y="5572"/>
                      <a:pt x="132" y="5620"/>
                    </a:cubicBezTo>
                    <a:lnTo>
                      <a:pt x="51328" y="35755"/>
                    </a:lnTo>
                    <a:cubicBezTo>
                      <a:pt x="51376" y="35779"/>
                      <a:pt x="51424" y="35802"/>
                      <a:pt x="51471" y="35802"/>
                    </a:cubicBezTo>
                    <a:cubicBezTo>
                      <a:pt x="51519" y="35790"/>
                      <a:pt x="51567" y="35779"/>
                      <a:pt x="51602" y="35755"/>
                    </a:cubicBezTo>
                    <a:cubicBezTo>
                      <a:pt x="51686" y="35707"/>
                      <a:pt x="51733" y="35612"/>
                      <a:pt x="51733" y="35517"/>
                    </a:cubicBezTo>
                    <a:lnTo>
                      <a:pt x="51733" y="30456"/>
                    </a:lnTo>
                    <a:cubicBezTo>
                      <a:pt x="51733" y="30361"/>
                      <a:pt x="51686" y="30278"/>
                      <a:pt x="51602" y="30230"/>
                    </a:cubicBezTo>
                    <a:lnTo>
                      <a:pt x="429" y="36"/>
                    </a:lnTo>
                    <a:cubicBezTo>
                      <a:pt x="388" y="12"/>
                      <a:pt x="340" y="0"/>
                      <a:pt x="2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6"/>
              <p:cNvSpPr/>
              <p:nvPr/>
            </p:nvSpPr>
            <p:spPr>
              <a:xfrm>
                <a:off x="8054450" y="3188810"/>
                <a:ext cx="363410" cy="359380"/>
              </a:xfrm>
              <a:custGeom>
                <a:avLst/>
                <a:gdLst/>
                <a:ahLst/>
                <a:cxnLst/>
                <a:rect l="l" t="t" r="r" b="b"/>
                <a:pathLst>
                  <a:path w="12741" h="12598" extrusionOk="0">
                    <a:moveTo>
                      <a:pt x="12740" y="1"/>
                    </a:moveTo>
                    <a:lnTo>
                      <a:pt x="0" y="7525"/>
                    </a:lnTo>
                    <a:lnTo>
                      <a:pt x="0" y="12598"/>
                    </a:lnTo>
                    <a:lnTo>
                      <a:pt x="12740" y="4942"/>
                    </a:lnTo>
                    <a:lnTo>
                      <a:pt x="1274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6"/>
              <p:cNvSpPr/>
              <p:nvPr/>
            </p:nvSpPr>
            <p:spPr>
              <a:xfrm>
                <a:off x="8046634" y="3181279"/>
                <a:ext cx="378927" cy="374728"/>
              </a:xfrm>
              <a:custGeom>
                <a:avLst/>
                <a:gdLst/>
                <a:ahLst/>
                <a:cxnLst/>
                <a:rect l="l" t="t" r="r" b="b"/>
                <a:pathLst>
                  <a:path w="13285" h="13136" extrusionOk="0">
                    <a:moveTo>
                      <a:pt x="12740" y="741"/>
                    </a:moveTo>
                    <a:lnTo>
                      <a:pt x="12740" y="5051"/>
                    </a:lnTo>
                    <a:lnTo>
                      <a:pt x="536" y="12385"/>
                    </a:lnTo>
                    <a:lnTo>
                      <a:pt x="536" y="7944"/>
                    </a:lnTo>
                    <a:lnTo>
                      <a:pt x="12740" y="741"/>
                    </a:lnTo>
                    <a:close/>
                    <a:moveTo>
                      <a:pt x="13013" y="0"/>
                    </a:moveTo>
                    <a:cubicBezTo>
                      <a:pt x="12969" y="0"/>
                      <a:pt x="12924" y="12"/>
                      <a:pt x="12883" y="39"/>
                    </a:cubicBezTo>
                    <a:lnTo>
                      <a:pt x="131" y="7575"/>
                    </a:lnTo>
                    <a:cubicBezTo>
                      <a:pt x="48" y="7623"/>
                      <a:pt x="1" y="7706"/>
                      <a:pt x="1" y="7801"/>
                    </a:cubicBezTo>
                    <a:lnTo>
                      <a:pt x="1" y="12862"/>
                    </a:lnTo>
                    <a:cubicBezTo>
                      <a:pt x="1" y="12957"/>
                      <a:pt x="60" y="13052"/>
                      <a:pt x="143" y="13100"/>
                    </a:cubicBezTo>
                    <a:cubicBezTo>
                      <a:pt x="179" y="13123"/>
                      <a:pt x="227" y="13135"/>
                      <a:pt x="274" y="13135"/>
                    </a:cubicBezTo>
                    <a:cubicBezTo>
                      <a:pt x="322" y="13135"/>
                      <a:pt x="370" y="13123"/>
                      <a:pt x="405" y="13100"/>
                    </a:cubicBezTo>
                    <a:lnTo>
                      <a:pt x="13157" y="5444"/>
                    </a:lnTo>
                    <a:cubicBezTo>
                      <a:pt x="13228" y="5396"/>
                      <a:pt x="13276" y="5313"/>
                      <a:pt x="13276" y="5218"/>
                    </a:cubicBezTo>
                    <a:lnTo>
                      <a:pt x="13276" y="277"/>
                    </a:lnTo>
                    <a:cubicBezTo>
                      <a:pt x="13285" y="115"/>
                      <a:pt x="13151" y="0"/>
                      <a:pt x="130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6"/>
              <p:cNvSpPr/>
              <p:nvPr/>
            </p:nvSpPr>
            <p:spPr>
              <a:xfrm>
                <a:off x="6664493" y="2542321"/>
                <a:ext cx="1378055" cy="796296"/>
              </a:xfrm>
              <a:custGeom>
                <a:avLst/>
                <a:gdLst/>
                <a:ahLst/>
                <a:cxnLst/>
                <a:rect l="l" t="t" r="r" b="b"/>
                <a:pathLst>
                  <a:path w="48314" h="27914" extrusionOk="0">
                    <a:moveTo>
                      <a:pt x="390" y="0"/>
                    </a:moveTo>
                    <a:cubicBezTo>
                      <a:pt x="153" y="0"/>
                      <a:pt x="0" y="340"/>
                      <a:pt x="236" y="493"/>
                    </a:cubicBezTo>
                    <a:lnTo>
                      <a:pt x="47802" y="27878"/>
                    </a:lnTo>
                    <a:cubicBezTo>
                      <a:pt x="47837" y="27901"/>
                      <a:pt x="47885" y="27913"/>
                      <a:pt x="47933" y="27913"/>
                    </a:cubicBezTo>
                    <a:cubicBezTo>
                      <a:pt x="48206" y="27913"/>
                      <a:pt x="48314" y="27544"/>
                      <a:pt x="48064" y="27413"/>
                    </a:cubicBezTo>
                    <a:lnTo>
                      <a:pt x="510" y="29"/>
                    </a:lnTo>
                    <a:cubicBezTo>
                      <a:pt x="469" y="9"/>
                      <a:pt x="428" y="0"/>
                      <a:pt x="3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6"/>
              <p:cNvSpPr/>
              <p:nvPr/>
            </p:nvSpPr>
            <p:spPr>
              <a:xfrm>
                <a:off x="6940345" y="2382225"/>
                <a:ext cx="1377969" cy="796410"/>
              </a:xfrm>
              <a:custGeom>
                <a:avLst/>
                <a:gdLst/>
                <a:ahLst/>
                <a:cxnLst/>
                <a:rect l="l" t="t" r="r" b="b"/>
                <a:pathLst>
                  <a:path w="48311" h="27918" extrusionOk="0">
                    <a:moveTo>
                      <a:pt x="389" y="1"/>
                    </a:moveTo>
                    <a:cubicBezTo>
                      <a:pt x="148" y="1"/>
                      <a:pt x="1" y="345"/>
                      <a:pt x="245" y="498"/>
                    </a:cubicBezTo>
                    <a:lnTo>
                      <a:pt x="47810" y="27882"/>
                    </a:lnTo>
                    <a:cubicBezTo>
                      <a:pt x="47846" y="27906"/>
                      <a:pt x="47894" y="27918"/>
                      <a:pt x="47941" y="27918"/>
                    </a:cubicBezTo>
                    <a:cubicBezTo>
                      <a:pt x="48215" y="27918"/>
                      <a:pt x="48311" y="27560"/>
                      <a:pt x="48072" y="27418"/>
                    </a:cubicBezTo>
                    <a:lnTo>
                      <a:pt x="519" y="33"/>
                    </a:lnTo>
                    <a:cubicBezTo>
                      <a:pt x="474" y="11"/>
                      <a:pt x="430" y="1"/>
                      <a:pt x="3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6"/>
              <p:cNvSpPr/>
              <p:nvPr/>
            </p:nvSpPr>
            <p:spPr>
              <a:xfrm>
                <a:off x="7757291" y="3272024"/>
                <a:ext cx="124645" cy="126031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4418" extrusionOk="0">
                    <a:moveTo>
                      <a:pt x="1953" y="1"/>
                    </a:moveTo>
                    <a:cubicBezTo>
                      <a:pt x="810" y="1"/>
                      <a:pt x="0" y="989"/>
                      <a:pt x="131" y="2203"/>
                    </a:cubicBezTo>
                    <a:cubicBezTo>
                      <a:pt x="262" y="3430"/>
                      <a:pt x="1286" y="4418"/>
                      <a:pt x="2417" y="4418"/>
                    </a:cubicBezTo>
                    <a:cubicBezTo>
                      <a:pt x="3560" y="4418"/>
                      <a:pt x="4370" y="3430"/>
                      <a:pt x="4251" y="2203"/>
                    </a:cubicBezTo>
                    <a:cubicBezTo>
                      <a:pt x="4120" y="989"/>
                      <a:pt x="3084" y="1"/>
                      <a:pt x="19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6"/>
              <p:cNvSpPr/>
              <p:nvPr/>
            </p:nvSpPr>
            <p:spPr>
              <a:xfrm>
                <a:off x="7415635" y="3071990"/>
                <a:ext cx="124674" cy="126031"/>
              </a:xfrm>
              <a:custGeom>
                <a:avLst/>
                <a:gdLst/>
                <a:ahLst/>
                <a:cxnLst/>
                <a:rect l="l" t="t" r="r" b="b"/>
                <a:pathLst>
                  <a:path w="4371" h="4418" extrusionOk="0">
                    <a:moveTo>
                      <a:pt x="1953" y="0"/>
                    </a:moveTo>
                    <a:cubicBezTo>
                      <a:pt x="810" y="0"/>
                      <a:pt x="1" y="1000"/>
                      <a:pt x="132" y="2215"/>
                    </a:cubicBezTo>
                    <a:cubicBezTo>
                      <a:pt x="263" y="3429"/>
                      <a:pt x="1287" y="4417"/>
                      <a:pt x="2418" y="4417"/>
                    </a:cubicBezTo>
                    <a:cubicBezTo>
                      <a:pt x="3561" y="4417"/>
                      <a:pt x="4370" y="3429"/>
                      <a:pt x="4239" y="2215"/>
                    </a:cubicBezTo>
                    <a:cubicBezTo>
                      <a:pt x="4108" y="1000"/>
                      <a:pt x="3084" y="0"/>
                      <a:pt x="19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6"/>
              <p:cNvSpPr/>
              <p:nvPr/>
            </p:nvSpPr>
            <p:spPr>
              <a:xfrm>
                <a:off x="7074321" y="2872269"/>
                <a:ext cx="124674" cy="126031"/>
              </a:xfrm>
              <a:custGeom>
                <a:avLst/>
                <a:gdLst/>
                <a:ahLst/>
                <a:cxnLst/>
                <a:rect l="l" t="t" r="r" b="b"/>
                <a:pathLst>
                  <a:path w="4371" h="4418" extrusionOk="0">
                    <a:moveTo>
                      <a:pt x="1954" y="0"/>
                    </a:moveTo>
                    <a:cubicBezTo>
                      <a:pt x="811" y="0"/>
                      <a:pt x="1" y="988"/>
                      <a:pt x="120" y="2215"/>
                    </a:cubicBezTo>
                    <a:cubicBezTo>
                      <a:pt x="251" y="3429"/>
                      <a:pt x="1287" y="4417"/>
                      <a:pt x="2418" y="4417"/>
                    </a:cubicBezTo>
                    <a:cubicBezTo>
                      <a:pt x="3561" y="4417"/>
                      <a:pt x="4371" y="3429"/>
                      <a:pt x="4240" y="2215"/>
                    </a:cubicBezTo>
                    <a:cubicBezTo>
                      <a:pt x="4109" y="988"/>
                      <a:pt x="3085" y="0"/>
                      <a:pt x="19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6"/>
              <p:cNvSpPr/>
              <p:nvPr/>
            </p:nvSpPr>
            <p:spPr>
              <a:xfrm>
                <a:off x="6732693" y="2672549"/>
                <a:ext cx="124987" cy="126031"/>
              </a:xfrm>
              <a:custGeom>
                <a:avLst/>
                <a:gdLst/>
                <a:ahLst/>
                <a:cxnLst/>
                <a:rect l="l" t="t" r="r" b="b"/>
                <a:pathLst>
                  <a:path w="4382" h="4418" extrusionOk="0">
                    <a:moveTo>
                      <a:pt x="1953" y="0"/>
                    </a:moveTo>
                    <a:cubicBezTo>
                      <a:pt x="822" y="0"/>
                      <a:pt x="0" y="989"/>
                      <a:pt x="131" y="2203"/>
                    </a:cubicBezTo>
                    <a:cubicBezTo>
                      <a:pt x="262" y="3429"/>
                      <a:pt x="1286" y="4418"/>
                      <a:pt x="2417" y="4418"/>
                    </a:cubicBezTo>
                    <a:cubicBezTo>
                      <a:pt x="3560" y="4418"/>
                      <a:pt x="4382" y="3429"/>
                      <a:pt x="4251" y="2203"/>
                    </a:cubicBezTo>
                    <a:cubicBezTo>
                      <a:pt x="4120" y="989"/>
                      <a:pt x="3084" y="0"/>
                      <a:pt x="19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6"/>
              <p:cNvSpPr/>
              <p:nvPr/>
            </p:nvSpPr>
            <p:spPr>
              <a:xfrm>
                <a:off x="7750844" y="3264208"/>
                <a:ext cx="137566" cy="141350"/>
              </a:xfrm>
              <a:custGeom>
                <a:avLst/>
                <a:gdLst/>
                <a:ahLst/>
                <a:cxnLst/>
                <a:rect l="l" t="t" r="r" b="b"/>
                <a:pathLst>
                  <a:path w="4823" h="4955" extrusionOk="0">
                    <a:moveTo>
                      <a:pt x="2179" y="537"/>
                    </a:moveTo>
                    <a:cubicBezTo>
                      <a:pt x="3179" y="537"/>
                      <a:pt x="4084" y="1418"/>
                      <a:pt x="4203" y="2513"/>
                    </a:cubicBezTo>
                    <a:cubicBezTo>
                      <a:pt x="4275" y="3013"/>
                      <a:pt x="4120" y="3525"/>
                      <a:pt x="3786" y="3918"/>
                    </a:cubicBezTo>
                    <a:cubicBezTo>
                      <a:pt x="3509" y="4230"/>
                      <a:pt x="3108" y="4419"/>
                      <a:pt x="2682" y="4419"/>
                    </a:cubicBezTo>
                    <a:cubicBezTo>
                      <a:pt x="2669" y="4419"/>
                      <a:pt x="2656" y="4418"/>
                      <a:pt x="2643" y="4418"/>
                    </a:cubicBezTo>
                    <a:cubicBezTo>
                      <a:pt x="1643" y="4418"/>
                      <a:pt x="738" y="3537"/>
                      <a:pt x="619" y="2454"/>
                    </a:cubicBezTo>
                    <a:cubicBezTo>
                      <a:pt x="560" y="1942"/>
                      <a:pt x="703" y="1430"/>
                      <a:pt x="1036" y="1037"/>
                    </a:cubicBezTo>
                    <a:cubicBezTo>
                      <a:pt x="1334" y="715"/>
                      <a:pt x="1738" y="537"/>
                      <a:pt x="2179" y="537"/>
                    </a:cubicBezTo>
                    <a:close/>
                    <a:moveTo>
                      <a:pt x="2179" y="1"/>
                    </a:moveTo>
                    <a:cubicBezTo>
                      <a:pt x="1596" y="1"/>
                      <a:pt x="1036" y="251"/>
                      <a:pt x="643" y="680"/>
                    </a:cubicBezTo>
                    <a:cubicBezTo>
                      <a:pt x="203" y="1180"/>
                      <a:pt x="0" y="1846"/>
                      <a:pt x="84" y="2513"/>
                    </a:cubicBezTo>
                    <a:cubicBezTo>
                      <a:pt x="226" y="3859"/>
                      <a:pt x="1381" y="4954"/>
                      <a:pt x="2643" y="4954"/>
                    </a:cubicBezTo>
                    <a:cubicBezTo>
                      <a:pt x="2657" y="4954"/>
                      <a:pt x="2670" y="4954"/>
                      <a:pt x="2684" y="4954"/>
                    </a:cubicBezTo>
                    <a:cubicBezTo>
                      <a:pt x="3264" y="4954"/>
                      <a:pt x="3807" y="4706"/>
                      <a:pt x="4179" y="4275"/>
                    </a:cubicBezTo>
                    <a:cubicBezTo>
                      <a:pt x="4620" y="3775"/>
                      <a:pt x="4822" y="3108"/>
                      <a:pt x="4739" y="2454"/>
                    </a:cubicBezTo>
                    <a:cubicBezTo>
                      <a:pt x="4596" y="1108"/>
                      <a:pt x="3441" y="1"/>
                      <a:pt x="2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6"/>
              <p:cNvSpPr/>
              <p:nvPr/>
            </p:nvSpPr>
            <p:spPr>
              <a:xfrm>
                <a:off x="7409530" y="3064487"/>
                <a:ext cx="137224" cy="1413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4955" extrusionOk="0">
                    <a:moveTo>
                      <a:pt x="2167" y="537"/>
                    </a:moveTo>
                    <a:cubicBezTo>
                      <a:pt x="3167" y="537"/>
                      <a:pt x="4084" y="1418"/>
                      <a:pt x="4203" y="2501"/>
                    </a:cubicBezTo>
                    <a:cubicBezTo>
                      <a:pt x="4263" y="3013"/>
                      <a:pt x="4108" y="3525"/>
                      <a:pt x="3775" y="3918"/>
                    </a:cubicBezTo>
                    <a:cubicBezTo>
                      <a:pt x="3489" y="4240"/>
                      <a:pt x="3072" y="4418"/>
                      <a:pt x="2644" y="4418"/>
                    </a:cubicBezTo>
                    <a:cubicBezTo>
                      <a:pt x="1643" y="4418"/>
                      <a:pt x="727" y="3537"/>
                      <a:pt x="608" y="2454"/>
                    </a:cubicBezTo>
                    <a:cubicBezTo>
                      <a:pt x="548" y="1942"/>
                      <a:pt x="703" y="1430"/>
                      <a:pt x="1036" y="1037"/>
                    </a:cubicBezTo>
                    <a:cubicBezTo>
                      <a:pt x="1322" y="715"/>
                      <a:pt x="1739" y="537"/>
                      <a:pt x="2167" y="537"/>
                    </a:cubicBezTo>
                    <a:close/>
                    <a:moveTo>
                      <a:pt x="2139" y="1"/>
                    </a:moveTo>
                    <a:cubicBezTo>
                      <a:pt x="1558" y="1"/>
                      <a:pt x="1016" y="249"/>
                      <a:pt x="643" y="680"/>
                    </a:cubicBezTo>
                    <a:cubicBezTo>
                      <a:pt x="203" y="1180"/>
                      <a:pt x="0" y="1847"/>
                      <a:pt x="84" y="2501"/>
                    </a:cubicBezTo>
                    <a:cubicBezTo>
                      <a:pt x="227" y="3859"/>
                      <a:pt x="1370" y="4954"/>
                      <a:pt x="2644" y="4954"/>
                    </a:cubicBezTo>
                    <a:cubicBezTo>
                      <a:pt x="3227" y="4954"/>
                      <a:pt x="3787" y="4716"/>
                      <a:pt x="4179" y="4275"/>
                    </a:cubicBezTo>
                    <a:cubicBezTo>
                      <a:pt x="4608" y="3775"/>
                      <a:pt x="4811" y="3109"/>
                      <a:pt x="4739" y="2454"/>
                    </a:cubicBezTo>
                    <a:cubicBezTo>
                      <a:pt x="4596" y="1096"/>
                      <a:pt x="3441" y="1"/>
                      <a:pt x="2179" y="1"/>
                    </a:cubicBezTo>
                    <a:cubicBezTo>
                      <a:pt x="2166" y="1"/>
                      <a:pt x="2152" y="1"/>
                      <a:pt x="21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6"/>
              <p:cNvSpPr/>
              <p:nvPr/>
            </p:nvSpPr>
            <p:spPr>
              <a:xfrm>
                <a:off x="7067874" y="2864453"/>
                <a:ext cx="137224" cy="141322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4954" extrusionOk="0">
                    <a:moveTo>
                      <a:pt x="2168" y="536"/>
                    </a:moveTo>
                    <a:lnTo>
                      <a:pt x="2180" y="548"/>
                    </a:lnTo>
                    <a:cubicBezTo>
                      <a:pt x="3180" y="548"/>
                      <a:pt x="4085" y="1429"/>
                      <a:pt x="4204" y="2501"/>
                    </a:cubicBezTo>
                    <a:cubicBezTo>
                      <a:pt x="4263" y="3013"/>
                      <a:pt x="4108" y="3525"/>
                      <a:pt x="3775" y="3917"/>
                    </a:cubicBezTo>
                    <a:cubicBezTo>
                      <a:pt x="3489" y="4239"/>
                      <a:pt x="3073" y="4418"/>
                      <a:pt x="2644" y="4418"/>
                    </a:cubicBezTo>
                    <a:cubicBezTo>
                      <a:pt x="1644" y="4418"/>
                      <a:pt x="727" y="3536"/>
                      <a:pt x="620" y="2453"/>
                    </a:cubicBezTo>
                    <a:cubicBezTo>
                      <a:pt x="548" y="1941"/>
                      <a:pt x="703" y="1429"/>
                      <a:pt x="1037" y="1036"/>
                    </a:cubicBezTo>
                    <a:cubicBezTo>
                      <a:pt x="1322" y="715"/>
                      <a:pt x="1739" y="536"/>
                      <a:pt x="2168" y="536"/>
                    </a:cubicBezTo>
                    <a:close/>
                    <a:moveTo>
                      <a:pt x="2168" y="0"/>
                    </a:moveTo>
                    <a:cubicBezTo>
                      <a:pt x="1584" y="0"/>
                      <a:pt x="1025" y="238"/>
                      <a:pt x="632" y="679"/>
                    </a:cubicBezTo>
                    <a:cubicBezTo>
                      <a:pt x="203" y="1179"/>
                      <a:pt x="1" y="1846"/>
                      <a:pt x="84" y="2501"/>
                    </a:cubicBezTo>
                    <a:cubicBezTo>
                      <a:pt x="227" y="3858"/>
                      <a:pt x="1382" y="4953"/>
                      <a:pt x="2644" y="4953"/>
                    </a:cubicBezTo>
                    <a:cubicBezTo>
                      <a:pt x="3227" y="4953"/>
                      <a:pt x="3787" y="4715"/>
                      <a:pt x="4180" y="4275"/>
                    </a:cubicBezTo>
                    <a:cubicBezTo>
                      <a:pt x="4608" y="3775"/>
                      <a:pt x="4811" y="3108"/>
                      <a:pt x="4739" y="2453"/>
                    </a:cubicBezTo>
                    <a:cubicBezTo>
                      <a:pt x="4585" y="1096"/>
                      <a:pt x="3442" y="0"/>
                      <a:pt x="21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6"/>
              <p:cNvSpPr/>
              <p:nvPr/>
            </p:nvSpPr>
            <p:spPr>
              <a:xfrm>
                <a:off x="6726560" y="2665046"/>
                <a:ext cx="137252" cy="141350"/>
              </a:xfrm>
              <a:custGeom>
                <a:avLst/>
                <a:gdLst/>
                <a:ahLst/>
                <a:cxnLst/>
                <a:rect l="l" t="t" r="r" b="b"/>
                <a:pathLst>
                  <a:path w="4812" h="4955" extrusionOk="0">
                    <a:moveTo>
                      <a:pt x="2168" y="525"/>
                    </a:moveTo>
                    <a:cubicBezTo>
                      <a:pt x="3168" y="525"/>
                      <a:pt x="4085" y="1406"/>
                      <a:pt x="4192" y="2502"/>
                    </a:cubicBezTo>
                    <a:cubicBezTo>
                      <a:pt x="4263" y="3014"/>
                      <a:pt x="4109" y="3526"/>
                      <a:pt x="3775" y="3919"/>
                    </a:cubicBezTo>
                    <a:cubicBezTo>
                      <a:pt x="3498" y="4230"/>
                      <a:pt x="3099" y="4407"/>
                      <a:pt x="2674" y="4407"/>
                    </a:cubicBezTo>
                    <a:cubicBezTo>
                      <a:pt x="2660" y="4407"/>
                      <a:pt x="2646" y="4407"/>
                      <a:pt x="2632" y="4407"/>
                    </a:cubicBezTo>
                    <a:cubicBezTo>
                      <a:pt x="1632" y="4407"/>
                      <a:pt x="727" y="3526"/>
                      <a:pt x="608" y="2442"/>
                    </a:cubicBezTo>
                    <a:cubicBezTo>
                      <a:pt x="549" y="1930"/>
                      <a:pt x="691" y="1418"/>
                      <a:pt x="1025" y="1037"/>
                    </a:cubicBezTo>
                    <a:cubicBezTo>
                      <a:pt x="1313" y="714"/>
                      <a:pt x="1702" y="537"/>
                      <a:pt x="2127" y="537"/>
                    </a:cubicBezTo>
                    <a:cubicBezTo>
                      <a:pt x="2140" y="537"/>
                      <a:pt x="2154" y="537"/>
                      <a:pt x="2168" y="537"/>
                    </a:cubicBezTo>
                    <a:lnTo>
                      <a:pt x="2168" y="525"/>
                    </a:lnTo>
                    <a:close/>
                    <a:moveTo>
                      <a:pt x="2128" y="1"/>
                    </a:moveTo>
                    <a:cubicBezTo>
                      <a:pt x="1559" y="1"/>
                      <a:pt x="1016" y="249"/>
                      <a:pt x="632" y="668"/>
                    </a:cubicBezTo>
                    <a:cubicBezTo>
                      <a:pt x="191" y="1180"/>
                      <a:pt x="1" y="1835"/>
                      <a:pt x="72" y="2502"/>
                    </a:cubicBezTo>
                    <a:cubicBezTo>
                      <a:pt x="215" y="3847"/>
                      <a:pt x="1370" y="4954"/>
                      <a:pt x="2632" y="4954"/>
                    </a:cubicBezTo>
                    <a:cubicBezTo>
                      <a:pt x="3228" y="4954"/>
                      <a:pt x="3787" y="4704"/>
                      <a:pt x="4180" y="4276"/>
                    </a:cubicBezTo>
                    <a:cubicBezTo>
                      <a:pt x="4609" y="3764"/>
                      <a:pt x="4811" y="3097"/>
                      <a:pt x="4728" y="2442"/>
                    </a:cubicBezTo>
                    <a:cubicBezTo>
                      <a:pt x="4585" y="1097"/>
                      <a:pt x="3430" y="1"/>
                      <a:pt x="2168" y="1"/>
                    </a:cubicBezTo>
                    <a:cubicBezTo>
                      <a:pt x="2155" y="1"/>
                      <a:pt x="2141" y="1"/>
                      <a:pt x="21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6"/>
              <p:cNvSpPr/>
              <p:nvPr/>
            </p:nvSpPr>
            <p:spPr>
              <a:xfrm>
                <a:off x="6865128" y="2355980"/>
                <a:ext cx="466634" cy="265299"/>
              </a:xfrm>
              <a:custGeom>
                <a:avLst/>
                <a:gdLst/>
                <a:ahLst/>
                <a:cxnLst/>
                <a:rect l="l" t="t" r="r" b="b"/>
                <a:pathLst>
                  <a:path w="16360" h="9300" extrusionOk="0">
                    <a:moveTo>
                      <a:pt x="8347" y="1"/>
                    </a:moveTo>
                    <a:lnTo>
                      <a:pt x="1" y="4775"/>
                    </a:lnTo>
                    <a:lnTo>
                      <a:pt x="8180" y="9299"/>
                    </a:lnTo>
                    <a:lnTo>
                      <a:pt x="16360" y="4656"/>
                    </a:lnTo>
                    <a:lnTo>
                      <a:pt x="834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6"/>
              <p:cNvSpPr/>
              <p:nvPr/>
            </p:nvSpPr>
            <p:spPr>
              <a:xfrm>
                <a:off x="7102531" y="2208236"/>
                <a:ext cx="230265" cy="279905"/>
              </a:xfrm>
              <a:custGeom>
                <a:avLst/>
                <a:gdLst/>
                <a:ahLst/>
                <a:cxnLst/>
                <a:rect l="l" t="t" r="r" b="b"/>
                <a:pathLst>
                  <a:path w="8073" h="9812" extrusionOk="0">
                    <a:moveTo>
                      <a:pt x="95" y="0"/>
                    </a:moveTo>
                    <a:lnTo>
                      <a:pt x="0" y="5192"/>
                    </a:lnTo>
                    <a:lnTo>
                      <a:pt x="8013" y="9811"/>
                    </a:lnTo>
                    <a:lnTo>
                      <a:pt x="8073" y="4882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6"/>
              <p:cNvSpPr/>
              <p:nvPr/>
            </p:nvSpPr>
            <p:spPr>
              <a:xfrm>
                <a:off x="7095057" y="2200476"/>
                <a:ext cx="244527" cy="29548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10358" extrusionOk="0">
                    <a:moveTo>
                      <a:pt x="607" y="761"/>
                    </a:moveTo>
                    <a:lnTo>
                      <a:pt x="8037" y="5464"/>
                    </a:lnTo>
                    <a:lnTo>
                      <a:pt x="8013" y="9631"/>
                    </a:lnTo>
                    <a:lnTo>
                      <a:pt x="536" y="5321"/>
                    </a:lnTo>
                    <a:lnTo>
                      <a:pt x="607" y="761"/>
                    </a:lnTo>
                    <a:close/>
                    <a:moveTo>
                      <a:pt x="353" y="1"/>
                    </a:moveTo>
                    <a:cubicBezTo>
                      <a:pt x="213" y="1"/>
                      <a:pt x="84" y="111"/>
                      <a:pt x="84" y="261"/>
                    </a:cubicBezTo>
                    <a:lnTo>
                      <a:pt x="0" y="5476"/>
                    </a:lnTo>
                    <a:cubicBezTo>
                      <a:pt x="0" y="5571"/>
                      <a:pt x="48" y="5666"/>
                      <a:pt x="131" y="5714"/>
                    </a:cubicBezTo>
                    <a:lnTo>
                      <a:pt x="8144" y="10321"/>
                    </a:lnTo>
                    <a:cubicBezTo>
                      <a:pt x="8180" y="10333"/>
                      <a:pt x="8227" y="10345"/>
                      <a:pt x="8275" y="10357"/>
                    </a:cubicBezTo>
                    <a:lnTo>
                      <a:pt x="8275" y="10345"/>
                    </a:lnTo>
                    <a:cubicBezTo>
                      <a:pt x="8430" y="10345"/>
                      <a:pt x="8549" y="10226"/>
                      <a:pt x="8549" y="10083"/>
                    </a:cubicBezTo>
                    <a:lnTo>
                      <a:pt x="8573" y="5309"/>
                    </a:lnTo>
                    <a:cubicBezTo>
                      <a:pt x="8573" y="5214"/>
                      <a:pt x="8525" y="5130"/>
                      <a:pt x="8442" y="5083"/>
                    </a:cubicBezTo>
                    <a:lnTo>
                      <a:pt x="500" y="46"/>
                    </a:lnTo>
                    <a:cubicBezTo>
                      <a:pt x="453" y="15"/>
                      <a:pt x="402" y="1"/>
                      <a:pt x="353" y="1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6"/>
              <p:cNvSpPr/>
              <p:nvPr/>
            </p:nvSpPr>
            <p:spPr>
              <a:xfrm>
                <a:off x="7098452" y="2487776"/>
                <a:ext cx="234344" cy="295851"/>
              </a:xfrm>
              <a:custGeom>
                <a:avLst/>
                <a:gdLst/>
                <a:ahLst/>
                <a:cxnLst/>
                <a:rect l="l" t="t" r="r" b="b"/>
                <a:pathLst>
                  <a:path w="8216" h="10371" extrusionOk="0">
                    <a:moveTo>
                      <a:pt x="8216" y="0"/>
                    </a:moveTo>
                    <a:lnTo>
                      <a:pt x="0" y="4679"/>
                    </a:lnTo>
                    <a:lnTo>
                      <a:pt x="72" y="10371"/>
                    </a:lnTo>
                    <a:lnTo>
                      <a:pt x="8216" y="5656"/>
                    </a:lnTo>
                    <a:lnTo>
                      <a:pt x="821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6"/>
              <p:cNvSpPr/>
              <p:nvPr/>
            </p:nvSpPr>
            <p:spPr>
              <a:xfrm>
                <a:off x="7092661" y="2479903"/>
                <a:ext cx="247607" cy="311541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10921" extrusionOk="0">
                    <a:moveTo>
                      <a:pt x="8145" y="729"/>
                    </a:moveTo>
                    <a:lnTo>
                      <a:pt x="8145" y="5777"/>
                    </a:lnTo>
                    <a:lnTo>
                      <a:pt x="549" y="10182"/>
                    </a:lnTo>
                    <a:lnTo>
                      <a:pt x="549" y="5075"/>
                    </a:lnTo>
                    <a:lnTo>
                      <a:pt x="8145" y="729"/>
                    </a:lnTo>
                    <a:close/>
                    <a:moveTo>
                      <a:pt x="8411" y="0"/>
                    </a:moveTo>
                    <a:cubicBezTo>
                      <a:pt x="8366" y="0"/>
                      <a:pt x="8319" y="12"/>
                      <a:pt x="8276" y="38"/>
                    </a:cubicBezTo>
                    <a:lnTo>
                      <a:pt x="144" y="4682"/>
                    </a:lnTo>
                    <a:cubicBezTo>
                      <a:pt x="48" y="4729"/>
                      <a:pt x="1" y="4813"/>
                      <a:pt x="1" y="4920"/>
                    </a:cubicBezTo>
                    <a:lnTo>
                      <a:pt x="1" y="10647"/>
                    </a:lnTo>
                    <a:cubicBezTo>
                      <a:pt x="1" y="10742"/>
                      <a:pt x="48" y="10825"/>
                      <a:pt x="132" y="10885"/>
                    </a:cubicBezTo>
                    <a:cubicBezTo>
                      <a:pt x="179" y="10897"/>
                      <a:pt x="227" y="10909"/>
                      <a:pt x="275" y="10920"/>
                    </a:cubicBezTo>
                    <a:cubicBezTo>
                      <a:pt x="322" y="10920"/>
                      <a:pt x="370" y="10897"/>
                      <a:pt x="406" y="10885"/>
                    </a:cubicBezTo>
                    <a:lnTo>
                      <a:pt x="8550" y="6158"/>
                    </a:lnTo>
                    <a:cubicBezTo>
                      <a:pt x="8633" y="6110"/>
                      <a:pt x="8681" y="6027"/>
                      <a:pt x="8681" y="5932"/>
                    </a:cubicBezTo>
                    <a:lnTo>
                      <a:pt x="8681" y="276"/>
                    </a:lnTo>
                    <a:cubicBezTo>
                      <a:pt x="8681" y="114"/>
                      <a:pt x="8551" y="0"/>
                      <a:pt x="84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6"/>
              <p:cNvSpPr/>
              <p:nvPr/>
            </p:nvSpPr>
            <p:spPr>
              <a:xfrm>
                <a:off x="6865128" y="2492198"/>
                <a:ext cx="235371" cy="291429"/>
              </a:xfrm>
              <a:custGeom>
                <a:avLst/>
                <a:gdLst/>
                <a:ahLst/>
                <a:cxnLst/>
                <a:rect l="l" t="t" r="r" b="b"/>
                <a:pathLst>
                  <a:path w="8252" h="10216" extrusionOk="0">
                    <a:moveTo>
                      <a:pt x="1" y="0"/>
                    </a:moveTo>
                    <a:lnTo>
                      <a:pt x="1" y="5501"/>
                    </a:lnTo>
                    <a:lnTo>
                      <a:pt x="8252" y="10216"/>
                    </a:lnTo>
                    <a:lnTo>
                      <a:pt x="8252" y="10216"/>
                    </a:lnTo>
                    <a:lnTo>
                      <a:pt x="8192" y="46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6"/>
              <p:cNvSpPr/>
              <p:nvPr/>
            </p:nvSpPr>
            <p:spPr>
              <a:xfrm>
                <a:off x="6857313" y="2484382"/>
                <a:ext cx="250659" cy="307062"/>
              </a:xfrm>
              <a:custGeom>
                <a:avLst/>
                <a:gdLst/>
                <a:ahLst/>
                <a:cxnLst/>
                <a:rect l="l" t="t" r="r" b="b"/>
                <a:pathLst>
                  <a:path w="8788" h="10764" extrusionOk="0">
                    <a:moveTo>
                      <a:pt x="549" y="727"/>
                    </a:moveTo>
                    <a:lnTo>
                      <a:pt x="8204" y="5048"/>
                    </a:lnTo>
                    <a:lnTo>
                      <a:pt x="8252" y="10025"/>
                    </a:lnTo>
                    <a:lnTo>
                      <a:pt x="549" y="5620"/>
                    </a:lnTo>
                    <a:lnTo>
                      <a:pt x="549" y="727"/>
                    </a:lnTo>
                    <a:close/>
                    <a:moveTo>
                      <a:pt x="275" y="0"/>
                    </a:moveTo>
                    <a:cubicBezTo>
                      <a:pt x="230" y="0"/>
                      <a:pt x="185" y="12"/>
                      <a:pt x="144" y="36"/>
                    </a:cubicBezTo>
                    <a:cubicBezTo>
                      <a:pt x="60" y="84"/>
                      <a:pt x="1" y="167"/>
                      <a:pt x="13" y="274"/>
                    </a:cubicBezTo>
                    <a:lnTo>
                      <a:pt x="13" y="5775"/>
                    </a:lnTo>
                    <a:cubicBezTo>
                      <a:pt x="1" y="5870"/>
                      <a:pt x="60" y="5953"/>
                      <a:pt x="144" y="6001"/>
                    </a:cubicBezTo>
                    <a:lnTo>
                      <a:pt x="8395" y="10728"/>
                    </a:lnTo>
                    <a:cubicBezTo>
                      <a:pt x="8430" y="10740"/>
                      <a:pt x="8478" y="10763"/>
                      <a:pt x="8526" y="10763"/>
                    </a:cubicBezTo>
                    <a:cubicBezTo>
                      <a:pt x="8573" y="10752"/>
                      <a:pt x="8621" y="10740"/>
                      <a:pt x="8657" y="10716"/>
                    </a:cubicBezTo>
                    <a:cubicBezTo>
                      <a:pt x="8740" y="10668"/>
                      <a:pt x="8788" y="10573"/>
                      <a:pt x="8788" y="10478"/>
                    </a:cubicBezTo>
                    <a:lnTo>
                      <a:pt x="8740" y="4882"/>
                    </a:lnTo>
                    <a:cubicBezTo>
                      <a:pt x="8740" y="4787"/>
                      <a:pt x="8680" y="4691"/>
                      <a:pt x="8597" y="4656"/>
                    </a:cubicBezTo>
                    <a:lnTo>
                      <a:pt x="406" y="36"/>
                    </a:lnTo>
                    <a:cubicBezTo>
                      <a:pt x="364" y="12"/>
                      <a:pt x="319" y="0"/>
                      <a:pt x="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6"/>
              <p:cNvSpPr/>
              <p:nvPr/>
            </p:nvSpPr>
            <p:spPr>
              <a:xfrm>
                <a:off x="6857313" y="2348249"/>
                <a:ext cx="485317" cy="283214"/>
              </a:xfrm>
              <a:custGeom>
                <a:avLst/>
                <a:gdLst/>
                <a:ahLst/>
                <a:cxnLst/>
                <a:rect l="l" t="t" r="r" b="b"/>
                <a:pathLst>
                  <a:path w="17015" h="9928" extrusionOk="0">
                    <a:moveTo>
                      <a:pt x="8621" y="581"/>
                    </a:moveTo>
                    <a:cubicBezTo>
                      <a:pt x="13360" y="3391"/>
                      <a:pt x="15288" y="4498"/>
                      <a:pt x="16098" y="4915"/>
                    </a:cubicBezTo>
                    <a:lnTo>
                      <a:pt x="8466" y="9356"/>
                    </a:lnTo>
                    <a:lnTo>
                      <a:pt x="822" y="5046"/>
                    </a:lnTo>
                    <a:lnTo>
                      <a:pt x="8621" y="581"/>
                    </a:lnTo>
                    <a:close/>
                    <a:moveTo>
                      <a:pt x="8627" y="1"/>
                    </a:moveTo>
                    <a:cubicBezTo>
                      <a:pt x="8579" y="1"/>
                      <a:pt x="8532" y="16"/>
                      <a:pt x="8490" y="45"/>
                    </a:cubicBezTo>
                    <a:lnTo>
                      <a:pt x="144" y="4808"/>
                    </a:lnTo>
                    <a:cubicBezTo>
                      <a:pt x="60" y="4856"/>
                      <a:pt x="1" y="4951"/>
                      <a:pt x="1" y="5046"/>
                    </a:cubicBezTo>
                    <a:cubicBezTo>
                      <a:pt x="13" y="5141"/>
                      <a:pt x="60" y="5225"/>
                      <a:pt x="144" y="5284"/>
                    </a:cubicBezTo>
                    <a:lnTo>
                      <a:pt x="8335" y="9892"/>
                    </a:lnTo>
                    <a:cubicBezTo>
                      <a:pt x="8383" y="9916"/>
                      <a:pt x="8419" y="9928"/>
                      <a:pt x="8466" y="9928"/>
                    </a:cubicBezTo>
                    <a:cubicBezTo>
                      <a:pt x="8514" y="9928"/>
                      <a:pt x="8561" y="9916"/>
                      <a:pt x="8609" y="9892"/>
                    </a:cubicBezTo>
                    <a:lnTo>
                      <a:pt x="16801" y="5118"/>
                    </a:lnTo>
                    <a:cubicBezTo>
                      <a:pt x="17015" y="4987"/>
                      <a:pt x="16955" y="4665"/>
                      <a:pt x="16705" y="4617"/>
                    </a:cubicBezTo>
                    <a:cubicBezTo>
                      <a:pt x="16253" y="4439"/>
                      <a:pt x="11728" y="1796"/>
                      <a:pt x="8764" y="45"/>
                    </a:cubicBezTo>
                    <a:cubicBezTo>
                      <a:pt x="8722" y="16"/>
                      <a:pt x="8675" y="1"/>
                      <a:pt x="86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6"/>
              <p:cNvSpPr/>
              <p:nvPr/>
            </p:nvSpPr>
            <p:spPr>
              <a:xfrm>
                <a:off x="7123923" y="2599861"/>
                <a:ext cx="100201" cy="126716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4442" extrusionOk="0">
                    <a:moveTo>
                      <a:pt x="3513" y="0"/>
                    </a:moveTo>
                    <a:lnTo>
                      <a:pt x="0" y="2048"/>
                    </a:lnTo>
                    <a:lnTo>
                      <a:pt x="24" y="4441"/>
                    </a:lnTo>
                    <a:lnTo>
                      <a:pt x="3513" y="2429"/>
                    </a:lnTo>
                    <a:lnTo>
                      <a:pt x="35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6"/>
              <p:cNvSpPr/>
              <p:nvPr/>
            </p:nvSpPr>
            <p:spPr>
              <a:xfrm>
                <a:off x="6865128" y="2207894"/>
                <a:ext cx="239450" cy="284326"/>
              </a:xfrm>
              <a:custGeom>
                <a:avLst/>
                <a:gdLst/>
                <a:ahLst/>
                <a:cxnLst/>
                <a:rect l="l" t="t" r="r" b="b"/>
                <a:pathLst>
                  <a:path w="8395" h="9967" extrusionOk="0">
                    <a:moveTo>
                      <a:pt x="8395" y="1"/>
                    </a:moveTo>
                    <a:lnTo>
                      <a:pt x="1" y="5025"/>
                    </a:lnTo>
                    <a:lnTo>
                      <a:pt x="1" y="9966"/>
                    </a:lnTo>
                    <a:lnTo>
                      <a:pt x="8347" y="5192"/>
                    </a:lnTo>
                    <a:lnTo>
                      <a:pt x="83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6"/>
              <p:cNvSpPr/>
              <p:nvPr/>
            </p:nvSpPr>
            <p:spPr>
              <a:xfrm>
                <a:off x="6857313" y="2200077"/>
                <a:ext cx="254738" cy="299617"/>
              </a:xfrm>
              <a:custGeom>
                <a:avLst/>
                <a:gdLst/>
                <a:ahLst/>
                <a:cxnLst/>
                <a:rect l="l" t="t" r="r" b="b"/>
                <a:pathLst>
                  <a:path w="8931" h="10503" extrusionOk="0">
                    <a:moveTo>
                      <a:pt x="8395" y="751"/>
                    </a:moveTo>
                    <a:lnTo>
                      <a:pt x="8359" y="5311"/>
                    </a:lnTo>
                    <a:lnTo>
                      <a:pt x="549" y="9776"/>
                    </a:lnTo>
                    <a:lnTo>
                      <a:pt x="549" y="5442"/>
                    </a:lnTo>
                    <a:lnTo>
                      <a:pt x="8395" y="751"/>
                    </a:lnTo>
                    <a:close/>
                    <a:moveTo>
                      <a:pt x="8663" y="1"/>
                    </a:moveTo>
                    <a:cubicBezTo>
                      <a:pt x="8615" y="1"/>
                      <a:pt x="8567" y="13"/>
                      <a:pt x="8526" y="36"/>
                    </a:cubicBezTo>
                    <a:lnTo>
                      <a:pt x="132" y="5061"/>
                    </a:lnTo>
                    <a:cubicBezTo>
                      <a:pt x="60" y="5109"/>
                      <a:pt x="1" y="5204"/>
                      <a:pt x="13" y="5299"/>
                    </a:cubicBezTo>
                    <a:lnTo>
                      <a:pt x="13" y="10240"/>
                    </a:lnTo>
                    <a:cubicBezTo>
                      <a:pt x="1" y="10335"/>
                      <a:pt x="60" y="10419"/>
                      <a:pt x="144" y="10466"/>
                    </a:cubicBezTo>
                    <a:cubicBezTo>
                      <a:pt x="179" y="10490"/>
                      <a:pt x="227" y="10502"/>
                      <a:pt x="275" y="10502"/>
                    </a:cubicBezTo>
                    <a:cubicBezTo>
                      <a:pt x="322" y="10502"/>
                      <a:pt x="370" y="10490"/>
                      <a:pt x="406" y="10478"/>
                    </a:cubicBezTo>
                    <a:lnTo>
                      <a:pt x="8764" y="5704"/>
                    </a:lnTo>
                    <a:cubicBezTo>
                      <a:pt x="8835" y="5656"/>
                      <a:pt x="8895" y="5561"/>
                      <a:pt x="8895" y="5466"/>
                    </a:cubicBezTo>
                    <a:lnTo>
                      <a:pt x="8931" y="275"/>
                    </a:lnTo>
                    <a:cubicBezTo>
                      <a:pt x="8931" y="179"/>
                      <a:pt x="8883" y="84"/>
                      <a:pt x="8800" y="36"/>
                    </a:cubicBezTo>
                    <a:cubicBezTo>
                      <a:pt x="8758" y="13"/>
                      <a:pt x="8710" y="1"/>
                      <a:pt x="86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6"/>
              <p:cNvSpPr/>
              <p:nvPr/>
            </p:nvSpPr>
            <p:spPr>
              <a:xfrm>
                <a:off x="7100477" y="2351900"/>
                <a:ext cx="231292" cy="267667"/>
              </a:xfrm>
              <a:custGeom>
                <a:avLst/>
                <a:gdLst/>
                <a:ahLst/>
                <a:cxnLst/>
                <a:rect l="l" t="t" r="r" b="b"/>
                <a:pathLst>
                  <a:path w="8109" h="9383" extrusionOk="0">
                    <a:moveTo>
                      <a:pt x="8109" y="1"/>
                    </a:moveTo>
                    <a:lnTo>
                      <a:pt x="1" y="5037"/>
                    </a:lnTo>
                    <a:lnTo>
                      <a:pt x="1" y="9383"/>
                    </a:lnTo>
                    <a:lnTo>
                      <a:pt x="8085" y="4847"/>
                    </a:lnTo>
                    <a:lnTo>
                      <a:pt x="810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6"/>
              <p:cNvSpPr/>
              <p:nvPr/>
            </p:nvSpPr>
            <p:spPr>
              <a:xfrm>
                <a:off x="7093004" y="2344141"/>
                <a:ext cx="246580" cy="283242"/>
              </a:xfrm>
              <a:custGeom>
                <a:avLst/>
                <a:gdLst/>
                <a:ahLst/>
                <a:cxnLst/>
                <a:rect l="l" t="t" r="r" b="b"/>
                <a:pathLst>
                  <a:path w="8645" h="9929" extrusionOk="0">
                    <a:moveTo>
                      <a:pt x="8109" y="761"/>
                    </a:moveTo>
                    <a:lnTo>
                      <a:pt x="8109" y="4928"/>
                    </a:lnTo>
                    <a:lnTo>
                      <a:pt x="537" y="9202"/>
                    </a:lnTo>
                    <a:lnTo>
                      <a:pt x="537" y="5452"/>
                    </a:lnTo>
                    <a:lnTo>
                      <a:pt x="8109" y="761"/>
                    </a:lnTo>
                    <a:close/>
                    <a:moveTo>
                      <a:pt x="8380" y="0"/>
                    </a:moveTo>
                    <a:cubicBezTo>
                      <a:pt x="8331" y="0"/>
                      <a:pt x="8284" y="15"/>
                      <a:pt x="8240" y="47"/>
                    </a:cubicBezTo>
                    <a:lnTo>
                      <a:pt x="132" y="5071"/>
                    </a:lnTo>
                    <a:cubicBezTo>
                      <a:pt x="60" y="5119"/>
                      <a:pt x="1" y="5214"/>
                      <a:pt x="13" y="5309"/>
                    </a:cubicBezTo>
                    <a:lnTo>
                      <a:pt x="13" y="9655"/>
                    </a:lnTo>
                    <a:cubicBezTo>
                      <a:pt x="1" y="9750"/>
                      <a:pt x="60" y="9834"/>
                      <a:pt x="144" y="9893"/>
                    </a:cubicBezTo>
                    <a:cubicBezTo>
                      <a:pt x="179" y="9917"/>
                      <a:pt x="227" y="9929"/>
                      <a:pt x="275" y="9929"/>
                    </a:cubicBezTo>
                    <a:cubicBezTo>
                      <a:pt x="322" y="9929"/>
                      <a:pt x="370" y="9917"/>
                      <a:pt x="417" y="9893"/>
                    </a:cubicBezTo>
                    <a:lnTo>
                      <a:pt x="8514" y="5309"/>
                    </a:lnTo>
                    <a:cubicBezTo>
                      <a:pt x="8597" y="5262"/>
                      <a:pt x="8645" y="5166"/>
                      <a:pt x="8645" y="5071"/>
                    </a:cubicBezTo>
                    <a:lnTo>
                      <a:pt x="8645" y="273"/>
                    </a:lnTo>
                    <a:cubicBezTo>
                      <a:pt x="8645" y="166"/>
                      <a:pt x="8597" y="82"/>
                      <a:pt x="8514" y="35"/>
                    </a:cubicBezTo>
                    <a:cubicBezTo>
                      <a:pt x="8469" y="12"/>
                      <a:pt x="8424" y="0"/>
                      <a:pt x="83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6"/>
              <p:cNvSpPr/>
              <p:nvPr/>
            </p:nvSpPr>
            <p:spPr>
              <a:xfrm>
                <a:off x="6865128" y="2351244"/>
                <a:ext cx="235371" cy="272744"/>
              </a:xfrm>
              <a:custGeom>
                <a:avLst/>
                <a:gdLst/>
                <a:ahLst/>
                <a:cxnLst/>
                <a:rect l="l" t="t" r="r" b="b"/>
                <a:pathLst>
                  <a:path w="8252" h="9561" extrusionOk="0">
                    <a:moveTo>
                      <a:pt x="1" y="0"/>
                    </a:moveTo>
                    <a:lnTo>
                      <a:pt x="1" y="4941"/>
                    </a:lnTo>
                    <a:lnTo>
                      <a:pt x="8192" y="9561"/>
                    </a:lnTo>
                    <a:lnTo>
                      <a:pt x="8252" y="50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6"/>
              <p:cNvSpPr/>
              <p:nvPr/>
            </p:nvSpPr>
            <p:spPr>
              <a:xfrm>
                <a:off x="6857313" y="2343342"/>
                <a:ext cx="251001" cy="288120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0100" extrusionOk="0">
                    <a:moveTo>
                      <a:pt x="549" y="753"/>
                    </a:moveTo>
                    <a:lnTo>
                      <a:pt x="8264" y="5480"/>
                    </a:lnTo>
                    <a:lnTo>
                      <a:pt x="8204" y="9385"/>
                    </a:lnTo>
                    <a:lnTo>
                      <a:pt x="549" y="5063"/>
                    </a:lnTo>
                    <a:lnTo>
                      <a:pt x="549" y="753"/>
                    </a:lnTo>
                    <a:close/>
                    <a:moveTo>
                      <a:pt x="280" y="1"/>
                    </a:moveTo>
                    <a:cubicBezTo>
                      <a:pt x="137" y="1"/>
                      <a:pt x="1" y="115"/>
                      <a:pt x="1" y="277"/>
                    </a:cubicBezTo>
                    <a:lnTo>
                      <a:pt x="1" y="5218"/>
                    </a:lnTo>
                    <a:cubicBezTo>
                      <a:pt x="13" y="5313"/>
                      <a:pt x="60" y="5397"/>
                      <a:pt x="144" y="5456"/>
                    </a:cubicBezTo>
                    <a:lnTo>
                      <a:pt x="8335" y="10064"/>
                    </a:lnTo>
                    <a:cubicBezTo>
                      <a:pt x="8383" y="10088"/>
                      <a:pt x="8419" y="10100"/>
                      <a:pt x="8466" y="10100"/>
                    </a:cubicBezTo>
                    <a:cubicBezTo>
                      <a:pt x="8621" y="10100"/>
                      <a:pt x="8740" y="9981"/>
                      <a:pt x="8740" y="9838"/>
                    </a:cubicBezTo>
                    <a:lnTo>
                      <a:pt x="8800" y="5337"/>
                    </a:lnTo>
                    <a:cubicBezTo>
                      <a:pt x="8800" y="5242"/>
                      <a:pt x="8752" y="5147"/>
                      <a:pt x="8669" y="5099"/>
                    </a:cubicBezTo>
                    <a:lnTo>
                      <a:pt x="418" y="39"/>
                    </a:lnTo>
                    <a:cubicBezTo>
                      <a:pt x="374" y="13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6"/>
              <p:cNvSpPr/>
              <p:nvPr/>
            </p:nvSpPr>
            <p:spPr>
              <a:xfrm>
                <a:off x="7234624" y="2570649"/>
                <a:ext cx="466634" cy="265299"/>
              </a:xfrm>
              <a:custGeom>
                <a:avLst/>
                <a:gdLst/>
                <a:ahLst/>
                <a:cxnLst/>
                <a:rect l="l" t="t" r="r" b="b"/>
                <a:pathLst>
                  <a:path w="16360" h="9300" extrusionOk="0">
                    <a:moveTo>
                      <a:pt x="8359" y="0"/>
                    </a:moveTo>
                    <a:lnTo>
                      <a:pt x="1" y="4775"/>
                    </a:lnTo>
                    <a:lnTo>
                      <a:pt x="8180" y="9299"/>
                    </a:lnTo>
                    <a:lnTo>
                      <a:pt x="16360" y="4668"/>
                    </a:lnTo>
                    <a:lnTo>
                      <a:pt x="8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6"/>
              <p:cNvSpPr/>
              <p:nvPr/>
            </p:nvSpPr>
            <p:spPr>
              <a:xfrm>
                <a:off x="7472368" y="2422905"/>
                <a:ext cx="230265" cy="279876"/>
              </a:xfrm>
              <a:custGeom>
                <a:avLst/>
                <a:gdLst/>
                <a:ahLst/>
                <a:cxnLst/>
                <a:rect l="l" t="t" r="r" b="b"/>
                <a:pathLst>
                  <a:path w="8073" h="9811" extrusionOk="0">
                    <a:moveTo>
                      <a:pt x="83" y="0"/>
                    </a:moveTo>
                    <a:lnTo>
                      <a:pt x="0" y="5191"/>
                    </a:lnTo>
                    <a:lnTo>
                      <a:pt x="8013" y="9811"/>
                    </a:lnTo>
                    <a:lnTo>
                      <a:pt x="8072" y="4882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6"/>
              <p:cNvSpPr/>
              <p:nvPr/>
            </p:nvSpPr>
            <p:spPr>
              <a:xfrm>
                <a:off x="7464553" y="2414974"/>
                <a:ext cx="244527" cy="295623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10363" extrusionOk="0">
                    <a:moveTo>
                      <a:pt x="619" y="766"/>
                    </a:moveTo>
                    <a:lnTo>
                      <a:pt x="8037" y="5469"/>
                    </a:lnTo>
                    <a:lnTo>
                      <a:pt x="8025" y="9637"/>
                    </a:lnTo>
                    <a:lnTo>
                      <a:pt x="548" y="5338"/>
                    </a:lnTo>
                    <a:lnTo>
                      <a:pt x="619" y="766"/>
                    </a:lnTo>
                    <a:close/>
                    <a:moveTo>
                      <a:pt x="358" y="0"/>
                    </a:moveTo>
                    <a:cubicBezTo>
                      <a:pt x="220" y="0"/>
                      <a:pt x="92" y="107"/>
                      <a:pt x="84" y="266"/>
                    </a:cubicBezTo>
                    <a:lnTo>
                      <a:pt x="0" y="5481"/>
                    </a:lnTo>
                    <a:cubicBezTo>
                      <a:pt x="0" y="5576"/>
                      <a:pt x="48" y="5660"/>
                      <a:pt x="143" y="5707"/>
                    </a:cubicBezTo>
                    <a:lnTo>
                      <a:pt x="8144" y="10327"/>
                    </a:lnTo>
                    <a:cubicBezTo>
                      <a:pt x="8192" y="10351"/>
                      <a:pt x="8239" y="10363"/>
                      <a:pt x="8287" y="10363"/>
                    </a:cubicBezTo>
                    <a:lnTo>
                      <a:pt x="8287" y="10351"/>
                    </a:lnTo>
                    <a:cubicBezTo>
                      <a:pt x="8430" y="10351"/>
                      <a:pt x="8549" y="10232"/>
                      <a:pt x="8549" y="10089"/>
                    </a:cubicBezTo>
                    <a:lnTo>
                      <a:pt x="8573" y="5303"/>
                    </a:lnTo>
                    <a:cubicBezTo>
                      <a:pt x="8573" y="5207"/>
                      <a:pt x="8525" y="5124"/>
                      <a:pt x="8454" y="5076"/>
                    </a:cubicBezTo>
                    <a:lnTo>
                      <a:pt x="500" y="40"/>
                    </a:lnTo>
                    <a:cubicBezTo>
                      <a:pt x="455" y="13"/>
                      <a:pt x="406" y="0"/>
                      <a:pt x="3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6"/>
              <p:cNvSpPr/>
              <p:nvPr/>
            </p:nvSpPr>
            <p:spPr>
              <a:xfrm>
                <a:off x="7467947" y="2702445"/>
                <a:ext cx="234344" cy="295851"/>
              </a:xfrm>
              <a:custGeom>
                <a:avLst/>
                <a:gdLst/>
                <a:ahLst/>
                <a:cxnLst/>
                <a:rect l="l" t="t" r="r" b="b"/>
                <a:pathLst>
                  <a:path w="8216" h="10371" extrusionOk="0">
                    <a:moveTo>
                      <a:pt x="8216" y="0"/>
                    </a:moveTo>
                    <a:lnTo>
                      <a:pt x="0" y="4679"/>
                    </a:lnTo>
                    <a:lnTo>
                      <a:pt x="72" y="10370"/>
                    </a:lnTo>
                    <a:lnTo>
                      <a:pt x="8216" y="5655"/>
                    </a:lnTo>
                    <a:lnTo>
                      <a:pt x="821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6"/>
              <p:cNvSpPr/>
              <p:nvPr/>
            </p:nvSpPr>
            <p:spPr>
              <a:xfrm>
                <a:off x="7462499" y="2694886"/>
                <a:ext cx="247607" cy="31122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10910" extrusionOk="0">
                    <a:moveTo>
                      <a:pt x="8145" y="729"/>
                    </a:moveTo>
                    <a:lnTo>
                      <a:pt x="8145" y="5766"/>
                    </a:lnTo>
                    <a:lnTo>
                      <a:pt x="537" y="10171"/>
                    </a:lnTo>
                    <a:lnTo>
                      <a:pt x="537" y="5063"/>
                    </a:lnTo>
                    <a:lnTo>
                      <a:pt x="8145" y="729"/>
                    </a:lnTo>
                    <a:close/>
                    <a:moveTo>
                      <a:pt x="8412" y="0"/>
                    </a:moveTo>
                    <a:cubicBezTo>
                      <a:pt x="8366" y="0"/>
                      <a:pt x="8320" y="12"/>
                      <a:pt x="8276" y="39"/>
                    </a:cubicBezTo>
                    <a:lnTo>
                      <a:pt x="132" y="4670"/>
                    </a:lnTo>
                    <a:cubicBezTo>
                      <a:pt x="48" y="4718"/>
                      <a:pt x="1" y="4813"/>
                      <a:pt x="1" y="4908"/>
                    </a:cubicBezTo>
                    <a:lnTo>
                      <a:pt x="1" y="10635"/>
                    </a:lnTo>
                    <a:cubicBezTo>
                      <a:pt x="1" y="10790"/>
                      <a:pt x="120" y="10909"/>
                      <a:pt x="275" y="10909"/>
                    </a:cubicBezTo>
                    <a:cubicBezTo>
                      <a:pt x="310" y="10909"/>
                      <a:pt x="358" y="10897"/>
                      <a:pt x="394" y="10873"/>
                    </a:cubicBezTo>
                    <a:lnTo>
                      <a:pt x="8538" y="6147"/>
                    </a:lnTo>
                    <a:cubicBezTo>
                      <a:pt x="8621" y="6099"/>
                      <a:pt x="8680" y="6016"/>
                      <a:pt x="8680" y="5920"/>
                    </a:cubicBezTo>
                    <a:lnTo>
                      <a:pt x="8680" y="265"/>
                    </a:lnTo>
                    <a:cubicBezTo>
                      <a:pt x="8680" y="112"/>
                      <a:pt x="8552" y="0"/>
                      <a:pt x="8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6"/>
              <p:cNvSpPr/>
              <p:nvPr/>
            </p:nvSpPr>
            <p:spPr>
              <a:xfrm>
                <a:off x="7234624" y="2706839"/>
                <a:ext cx="235371" cy="291458"/>
              </a:xfrm>
              <a:custGeom>
                <a:avLst/>
                <a:gdLst/>
                <a:ahLst/>
                <a:cxnLst/>
                <a:rect l="l" t="t" r="r" b="b"/>
                <a:pathLst>
                  <a:path w="8252" h="10217" extrusionOk="0">
                    <a:moveTo>
                      <a:pt x="1" y="1"/>
                    </a:moveTo>
                    <a:lnTo>
                      <a:pt x="1" y="5501"/>
                    </a:lnTo>
                    <a:lnTo>
                      <a:pt x="8252" y="10216"/>
                    </a:lnTo>
                    <a:lnTo>
                      <a:pt x="8204" y="46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6"/>
              <p:cNvSpPr/>
              <p:nvPr/>
            </p:nvSpPr>
            <p:spPr>
              <a:xfrm>
                <a:off x="7227150" y="2699364"/>
                <a:ext cx="250659" cy="306748"/>
              </a:xfrm>
              <a:custGeom>
                <a:avLst/>
                <a:gdLst/>
                <a:ahLst/>
                <a:cxnLst/>
                <a:rect l="l" t="t" r="r" b="b"/>
                <a:pathLst>
                  <a:path w="8788" h="10753" extrusionOk="0">
                    <a:moveTo>
                      <a:pt x="537" y="727"/>
                    </a:moveTo>
                    <a:lnTo>
                      <a:pt x="8204" y="5037"/>
                    </a:lnTo>
                    <a:lnTo>
                      <a:pt x="8252" y="10014"/>
                    </a:lnTo>
                    <a:lnTo>
                      <a:pt x="537" y="5609"/>
                    </a:lnTo>
                    <a:lnTo>
                      <a:pt x="537" y="727"/>
                    </a:lnTo>
                    <a:close/>
                    <a:moveTo>
                      <a:pt x="270" y="1"/>
                    </a:moveTo>
                    <a:cubicBezTo>
                      <a:pt x="224" y="1"/>
                      <a:pt x="179" y="13"/>
                      <a:pt x="144" y="37"/>
                    </a:cubicBezTo>
                    <a:cubicBezTo>
                      <a:pt x="60" y="84"/>
                      <a:pt x="1" y="168"/>
                      <a:pt x="1" y="263"/>
                    </a:cubicBezTo>
                    <a:lnTo>
                      <a:pt x="1" y="5763"/>
                    </a:lnTo>
                    <a:cubicBezTo>
                      <a:pt x="1" y="5859"/>
                      <a:pt x="60" y="5942"/>
                      <a:pt x="144" y="5990"/>
                    </a:cubicBezTo>
                    <a:lnTo>
                      <a:pt x="8383" y="10716"/>
                    </a:lnTo>
                    <a:cubicBezTo>
                      <a:pt x="8430" y="10740"/>
                      <a:pt x="8478" y="10752"/>
                      <a:pt x="8526" y="10752"/>
                    </a:cubicBezTo>
                    <a:cubicBezTo>
                      <a:pt x="8668" y="10752"/>
                      <a:pt x="8788" y="10621"/>
                      <a:pt x="8788" y="10478"/>
                    </a:cubicBezTo>
                    <a:lnTo>
                      <a:pt x="8740" y="4882"/>
                    </a:lnTo>
                    <a:cubicBezTo>
                      <a:pt x="8740" y="4775"/>
                      <a:pt x="8680" y="4692"/>
                      <a:pt x="8597" y="4644"/>
                    </a:cubicBezTo>
                    <a:lnTo>
                      <a:pt x="406" y="37"/>
                    </a:lnTo>
                    <a:cubicBezTo>
                      <a:pt x="364" y="13"/>
                      <a:pt x="316" y="1"/>
                      <a:pt x="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6"/>
              <p:cNvSpPr/>
              <p:nvPr/>
            </p:nvSpPr>
            <p:spPr>
              <a:xfrm>
                <a:off x="7225810" y="2563174"/>
                <a:ext cx="484975" cy="282957"/>
              </a:xfrm>
              <a:custGeom>
                <a:avLst/>
                <a:gdLst/>
                <a:ahLst/>
                <a:cxnLst/>
                <a:rect l="l" t="t" r="r" b="b"/>
                <a:pathLst>
                  <a:path w="17003" h="9919" extrusionOk="0">
                    <a:moveTo>
                      <a:pt x="8668" y="572"/>
                    </a:moveTo>
                    <a:cubicBezTo>
                      <a:pt x="13407" y="3382"/>
                      <a:pt x="15335" y="4477"/>
                      <a:pt x="16145" y="4906"/>
                    </a:cubicBezTo>
                    <a:lnTo>
                      <a:pt x="8513" y="9347"/>
                    </a:lnTo>
                    <a:lnTo>
                      <a:pt x="857" y="5037"/>
                    </a:lnTo>
                    <a:lnTo>
                      <a:pt x="8668" y="572"/>
                    </a:lnTo>
                    <a:close/>
                    <a:moveTo>
                      <a:pt x="8668" y="0"/>
                    </a:moveTo>
                    <a:cubicBezTo>
                      <a:pt x="8623" y="0"/>
                      <a:pt x="8579" y="12"/>
                      <a:pt x="8537" y="36"/>
                    </a:cubicBezTo>
                    <a:lnTo>
                      <a:pt x="179" y="4811"/>
                    </a:lnTo>
                    <a:cubicBezTo>
                      <a:pt x="0" y="4906"/>
                      <a:pt x="0" y="5168"/>
                      <a:pt x="179" y="5275"/>
                    </a:cubicBezTo>
                    <a:lnTo>
                      <a:pt x="8382" y="9883"/>
                    </a:lnTo>
                    <a:cubicBezTo>
                      <a:pt x="8418" y="9906"/>
                      <a:pt x="8465" y="9918"/>
                      <a:pt x="8513" y="9918"/>
                    </a:cubicBezTo>
                    <a:cubicBezTo>
                      <a:pt x="8561" y="9918"/>
                      <a:pt x="8608" y="9906"/>
                      <a:pt x="8644" y="9883"/>
                    </a:cubicBezTo>
                    <a:lnTo>
                      <a:pt x="16836" y="5108"/>
                    </a:lnTo>
                    <a:cubicBezTo>
                      <a:pt x="16955" y="5037"/>
                      <a:pt x="17002" y="4894"/>
                      <a:pt x="16955" y="4763"/>
                    </a:cubicBezTo>
                    <a:cubicBezTo>
                      <a:pt x="16907" y="4692"/>
                      <a:pt x="16836" y="4632"/>
                      <a:pt x="16752" y="4620"/>
                    </a:cubicBezTo>
                    <a:cubicBezTo>
                      <a:pt x="16288" y="4442"/>
                      <a:pt x="11763" y="1786"/>
                      <a:pt x="8799" y="36"/>
                    </a:cubicBezTo>
                    <a:cubicBezTo>
                      <a:pt x="8757" y="12"/>
                      <a:pt x="8712" y="0"/>
                      <a:pt x="86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6"/>
              <p:cNvSpPr/>
              <p:nvPr/>
            </p:nvSpPr>
            <p:spPr>
              <a:xfrm>
                <a:off x="7493761" y="2814844"/>
                <a:ext cx="99859" cy="126744"/>
              </a:xfrm>
              <a:custGeom>
                <a:avLst/>
                <a:gdLst/>
                <a:ahLst/>
                <a:cxnLst/>
                <a:rect l="l" t="t" r="r" b="b"/>
                <a:pathLst>
                  <a:path w="3501" h="4443" extrusionOk="0">
                    <a:moveTo>
                      <a:pt x="3501" y="1"/>
                    </a:moveTo>
                    <a:lnTo>
                      <a:pt x="0" y="2037"/>
                    </a:lnTo>
                    <a:lnTo>
                      <a:pt x="24" y="4442"/>
                    </a:lnTo>
                    <a:lnTo>
                      <a:pt x="3501" y="2418"/>
                    </a:ln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6"/>
              <p:cNvSpPr/>
              <p:nvPr/>
            </p:nvSpPr>
            <p:spPr>
              <a:xfrm>
                <a:off x="7234624" y="2422563"/>
                <a:ext cx="239450" cy="284298"/>
              </a:xfrm>
              <a:custGeom>
                <a:avLst/>
                <a:gdLst/>
                <a:ahLst/>
                <a:cxnLst/>
                <a:rect l="l" t="t" r="r" b="b"/>
                <a:pathLst>
                  <a:path w="8395" h="9966" extrusionOk="0">
                    <a:moveTo>
                      <a:pt x="8395" y="0"/>
                    </a:moveTo>
                    <a:lnTo>
                      <a:pt x="1" y="5025"/>
                    </a:lnTo>
                    <a:lnTo>
                      <a:pt x="1" y="9966"/>
                    </a:lnTo>
                    <a:lnTo>
                      <a:pt x="8359" y="5191"/>
                    </a:lnTo>
                    <a:lnTo>
                      <a:pt x="83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6"/>
              <p:cNvSpPr/>
              <p:nvPr/>
            </p:nvSpPr>
            <p:spPr>
              <a:xfrm>
                <a:off x="7227150" y="2415088"/>
                <a:ext cx="254738" cy="299588"/>
              </a:xfrm>
              <a:custGeom>
                <a:avLst/>
                <a:gdLst/>
                <a:ahLst/>
                <a:cxnLst/>
                <a:rect l="l" t="t" r="r" b="b"/>
                <a:pathLst>
                  <a:path w="8931" h="10502" extrusionOk="0">
                    <a:moveTo>
                      <a:pt x="8383" y="739"/>
                    </a:moveTo>
                    <a:lnTo>
                      <a:pt x="8347" y="5299"/>
                    </a:lnTo>
                    <a:lnTo>
                      <a:pt x="537" y="9763"/>
                    </a:lnTo>
                    <a:lnTo>
                      <a:pt x="537" y="5442"/>
                    </a:lnTo>
                    <a:lnTo>
                      <a:pt x="8383" y="739"/>
                    </a:lnTo>
                    <a:close/>
                    <a:moveTo>
                      <a:pt x="8657" y="0"/>
                    </a:moveTo>
                    <a:cubicBezTo>
                      <a:pt x="8612" y="0"/>
                      <a:pt x="8567" y="12"/>
                      <a:pt x="8526" y="36"/>
                    </a:cubicBezTo>
                    <a:lnTo>
                      <a:pt x="132" y="5061"/>
                    </a:lnTo>
                    <a:cubicBezTo>
                      <a:pt x="48" y="5108"/>
                      <a:pt x="1" y="5191"/>
                      <a:pt x="1" y="5287"/>
                    </a:cubicBezTo>
                    <a:lnTo>
                      <a:pt x="1" y="10228"/>
                    </a:lnTo>
                    <a:cubicBezTo>
                      <a:pt x="1" y="10383"/>
                      <a:pt x="120" y="10502"/>
                      <a:pt x="263" y="10502"/>
                    </a:cubicBezTo>
                    <a:cubicBezTo>
                      <a:pt x="310" y="10502"/>
                      <a:pt x="358" y="10490"/>
                      <a:pt x="406" y="10466"/>
                    </a:cubicBezTo>
                    <a:lnTo>
                      <a:pt x="8752" y="5692"/>
                    </a:lnTo>
                    <a:cubicBezTo>
                      <a:pt x="8835" y="5644"/>
                      <a:pt x="8883" y="5561"/>
                      <a:pt x="8883" y="5465"/>
                    </a:cubicBezTo>
                    <a:lnTo>
                      <a:pt x="8930" y="274"/>
                    </a:lnTo>
                    <a:cubicBezTo>
                      <a:pt x="8930" y="167"/>
                      <a:pt x="8871" y="84"/>
                      <a:pt x="8788" y="36"/>
                    </a:cubicBezTo>
                    <a:cubicBezTo>
                      <a:pt x="8746" y="12"/>
                      <a:pt x="8701" y="0"/>
                      <a:pt x="86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6"/>
              <p:cNvSpPr/>
              <p:nvPr/>
            </p:nvSpPr>
            <p:spPr>
              <a:xfrm>
                <a:off x="7470314" y="2566569"/>
                <a:ext cx="231292" cy="268009"/>
              </a:xfrm>
              <a:custGeom>
                <a:avLst/>
                <a:gdLst/>
                <a:ahLst/>
                <a:cxnLst/>
                <a:rect l="l" t="t" r="r" b="b"/>
                <a:pathLst>
                  <a:path w="8109" h="9395" extrusionOk="0">
                    <a:moveTo>
                      <a:pt x="8109" y="1"/>
                    </a:moveTo>
                    <a:lnTo>
                      <a:pt x="1" y="5037"/>
                    </a:lnTo>
                    <a:lnTo>
                      <a:pt x="1" y="9395"/>
                    </a:lnTo>
                    <a:lnTo>
                      <a:pt x="8073" y="4858"/>
                    </a:lnTo>
                    <a:lnTo>
                      <a:pt x="810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6"/>
              <p:cNvSpPr/>
              <p:nvPr/>
            </p:nvSpPr>
            <p:spPr>
              <a:xfrm>
                <a:off x="7462499" y="2558838"/>
                <a:ext cx="246580" cy="283214"/>
              </a:xfrm>
              <a:custGeom>
                <a:avLst/>
                <a:gdLst/>
                <a:ahLst/>
                <a:cxnLst/>
                <a:rect l="l" t="t" r="r" b="b"/>
                <a:pathLst>
                  <a:path w="8645" h="9928" extrusionOk="0">
                    <a:moveTo>
                      <a:pt x="8097" y="748"/>
                    </a:moveTo>
                    <a:lnTo>
                      <a:pt x="8097" y="4915"/>
                    </a:lnTo>
                    <a:lnTo>
                      <a:pt x="537" y="9201"/>
                    </a:lnTo>
                    <a:lnTo>
                      <a:pt x="537" y="5451"/>
                    </a:lnTo>
                    <a:lnTo>
                      <a:pt x="8097" y="748"/>
                    </a:lnTo>
                    <a:close/>
                    <a:moveTo>
                      <a:pt x="8371" y="1"/>
                    </a:moveTo>
                    <a:cubicBezTo>
                      <a:pt x="8326" y="1"/>
                      <a:pt x="8282" y="16"/>
                      <a:pt x="8240" y="45"/>
                    </a:cubicBezTo>
                    <a:lnTo>
                      <a:pt x="132" y="5082"/>
                    </a:lnTo>
                    <a:cubicBezTo>
                      <a:pt x="48" y="5129"/>
                      <a:pt x="1" y="5213"/>
                      <a:pt x="1" y="5308"/>
                    </a:cubicBezTo>
                    <a:lnTo>
                      <a:pt x="1" y="9666"/>
                    </a:lnTo>
                    <a:cubicBezTo>
                      <a:pt x="1" y="9808"/>
                      <a:pt x="120" y="9927"/>
                      <a:pt x="275" y="9927"/>
                    </a:cubicBezTo>
                    <a:cubicBezTo>
                      <a:pt x="322" y="9927"/>
                      <a:pt x="370" y="9916"/>
                      <a:pt x="406" y="9892"/>
                    </a:cubicBezTo>
                    <a:lnTo>
                      <a:pt x="8514" y="5308"/>
                    </a:lnTo>
                    <a:cubicBezTo>
                      <a:pt x="8597" y="5260"/>
                      <a:pt x="8645" y="5177"/>
                      <a:pt x="8645" y="5082"/>
                    </a:cubicBezTo>
                    <a:lnTo>
                      <a:pt x="8645" y="272"/>
                    </a:lnTo>
                    <a:cubicBezTo>
                      <a:pt x="8645" y="176"/>
                      <a:pt x="8597" y="81"/>
                      <a:pt x="8502" y="45"/>
                    </a:cubicBezTo>
                    <a:cubicBezTo>
                      <a:pt x="8460" y="16"/>
                      <a:pt x="8415" y="1"/>
                      <a:pt x="83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6"/>
              <p:cNvSpPr/>
              <p:nvPr/>
            </p:nvSpPr>
            <p:spPr>
              <a:xfrm>
                <a:off x="7234624" y="2565885"/>
                <a:ext cx="235713" cy="272773"/>
              </a:xfrm>
              <a:custGeom>
                <a:avLst/>
                <a:gdLst/>
                <a:ahLst/>
                <a:cxnLst/>
                <a:rect l="l" t="t" r="r" b="b"/>
                <a:pathLst>
                  <a:path w="8264" h="9562" extrusionOk="0">
                    <a:moveTo>
                      <a:pt x="1" y="1"/>
                    </a:moveTo>
                    <a:lnTo>
                      <a:pt x="1" y="4942"/>
                    </a:lnTo>
                    <a:lnTo>
                      <a:pt x="8204" y="9561"/>
                    </a:lnTo>
                    <a:lnTo>
                      <a:pt x="8264" y="50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6"/>
              <p:cNvSpPr/>
              <p:nvPr/>
            </p:nvSpPr>
            <p:spPr>
              <a:xfrm>
                <a:off x="7227150" y="2558154"/>
                <a:ext cx="250659" cy="287978"/>
              </a:xfrm>
              <a:custGeom>
                <a:avLst/>
                <a:gdLst/>
                <a:ahLst/>
                <a:cxnLst/>
                <a:rect l="l" t="t" r="r" b="b"/>
                <a:pathLst>
                  <a:path w="8788" h="10095" extrusionOk="0">
                    <a:moveTo>
                      <a:pt x="537" y="748"/>
                    </a:moveTo>
                    <a:lnTo>
                      <a:pt x="8252" y="5475"/>
                    </a:lnTo>
                    <a:lnTo>
                      <a:pt x="8204" y="9368"/>
                    </a:lnTo>
                    <a:lnTo>
                      <a:pt x="537" y="5058"/>
                    </a:lnTo>
                    <a:lnTo>
                      <a:pt x="537" y="748"/>
                    </a:lnTo>
                    <a:close/>
                    <a:moveTo>
                      <a:pt x="261" y="0"/>
                    </a:moveTo>
                    <a:cubicBezTo>
                      <a:pt x="124" y="0"/>
                      <a:pt x="1" y="113"/>
                      <a:pt x="1" y="272"/>
                    </a:cubicBezTo>
                    <a:lnTo>
                      <a:pt x="1" y="5213"/>
                    </a:lnTo>
                    <a:cubicBezTo>
                      <a:pt x="1" y="5320"/>
                      <a:pt x="48" y="5403"/>
                      <a:pt x="132" y="5451"/>
                    </a:cubicBezTo>
                    <a:lnTo>
                      <a:pt x="8335" y="10059"/>
                    </a:lnTo>
                    <a:cubicBezTo>
                      <a:pt x="8371" y="10082"/>
                      <a:pt x="8418" y="10094"/>
                      <a:pt x="8466" y="10094"/>
                    </a:cubicBezTo>
                    <a:cubicBezTo>
                      <a:pt x="8609" y="10094"/>
                      <a:pt x="8728" y="9975"/>
                      <a:pt x="8728" y="9832"/>
                    </a:cubicBezTo>
                    <a:lnTo>
                      <a:pt x="8788" y="5332"/>
                    </a:lnTo>
                    <a:cubicBezTo>
                      <a:pt x="8788" y="5237"/>
                      <a:pt x="8740" y="5153"/>
                      <a:pt x="8668" y="5106"/>
                    </a:cubicBezTo>
                    <a:lnTo>
                      <a:pt x="406" y="46"/>
                    </a:lnTo>
                    <a:cubicBezTo>
                      <a:pt x="359" y="14"/>
                      <a:pt x="309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6"/>
              <p:cNvSpPr/>
              <p:nvPr/>
            </p:nvSpPr>
            <p:spPr>
              <a:xfrm>
                <a:off x="7645906" y="2800922"/>
                <a:ext cx="466292" cy="265299"/>
              </a:xfrm>
              <a:custGeom>
                <a:avLst/>
                <a:gdLst/>
                <a:ahLst/>
                <a:cxnLst/>
                <a:rect l="l" t="t" r="r" b="b"/>
                <a:pathLst>
                  <a:path w="16348" h="9300" extrusionOk="0">
                    <a:moveTo>
                      <a:pt x="8346" y="1"/>
                    </a:moveTo>
                    <a:lnTo>
                      <a:pt x="0" y="4775"/>
                    </a:lnTo>
                    <a:lnTo>
                      <a:pt x="8168" y="9300"/>
                    </a:lnTo>
                    <a:lnTo>
                      <a:pt x="16347" y="4668"/>
                    </a:lnTo>
                    <a:lnTo>
                      <a:pt x="83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6"/>
              <p:cNvSpPr/>
              <p:nvPr/>
            </p:nvSpPr>
            <p:spPr>
              <a:xfrm>
                <a:off x="7883280" y="2653179"/>
                <a:ext cx="230294" cy="279905"/>
              </a:xfrm>
              <a:custGeom>
                <a:avLst/>
                <a:gdLst/>
                <a:ahLst/>
                <a:cxnLst/>
                <a:rect l="l" t="t" r="r" b="b"/>
                <a:pathLst>
                  <a:path w="8074" h="9812" extrusionOk="0">
                    <a:moveTo>
                      <a:pt x="84" y="1"/>
                    </a:moveTo>
                    <a:lnTo>
                      <a:pt x="1" y="5192"/>
                    </a:lnTo>
                    <a:lnTo>
                      <a:pt x="8014" y="9811"/>
                    </a:lnTo>
                    <a:lnTo>
                      <a:pt x="8073" y="488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6"/>
              <p:cNvSpPr/>
              <p:nvPr/>
            </p:nvSpPr>
            <p:spPr>
              <a:xfrm>
                <a:off x="7875464" y="2645248"/>
                <a:ext cx="244555" cy="295651"/>
              </a:xfrm>
              <a:custGeom>
                <a:avLst/>
                <a:gdLst/>
                <a:ahLst/>
                <a:cxnLst/>
                <a:rect l="l" t="t" r="r" b="b"/>
                <a:pathLst>
                  <a:path w="8574" h="10364" extrusionOk="0">
                    <a:moveTo>
                      <a:pt x="620" y="767"/>
                    </a:moveTo>
                    <a:lnTo>
                      <a:pt x="8037" y="5470"/>
                    </a:lnTo>
                    <a:lnTo>
                      <a:pt x="8026" y="9637"/>
                    </a:lnTo>
                    <a:lnTo>
                      <a:pt x="548" y="5339"/>
                    </a:lnTo>
                    <a:lnTo>
                      <a:pt x="620" y="767"/>
                    </a:lnTo>
                    <a:close/>
                    <a:moveTo>
                      <a:pt x="359" y="0"/>
                    </a:moveTo>
                    <a:cubicBezTo>
                      <a:pt x="221" y="0"/>
                      <a:pt x="93" y="107"/>
                      <a:pt x="84" y="267"/>
                    </a:cubicBezTo>
                    <a:lnTo>
                      <a:pt x="1" y="5482"/>
                    </a:lnTo>
                    <a:cubicBezTo>
                      <a:pt x="1" y="5577"/>
                      <a:pt x="48" y="5660"/>
                      <a:pt x="144" y="5708"/>
                    </a:cubicBezTo>
                    <a:lnTo>
                      <a:pt x="8145" y="10327"/>
                    </a:lnTo>
                    <a:cubicBezTo>
                      <a:pt x="8192" y="10351"/>
                      <a:pt x="8240" y="10363"/>
                      <a:pt x="8288" y="10363"/>
                    </a:cubicBezTo>
                    <a:lnTo>
                      <a:pt x="8288" y="10351"/>
                    </a:lnTo>
                    <a:cubicBezTo>
                      <a:pt x="8430" y="10351"/>
                      <a:pt x="8549" y="10232"/>
                      <a:pt x="8549" y="10089"/>
                    </a:cubicBezTo>
                    <a:lnTo>
                      <a:pt x="8573" y="5303"/>
                    </a:lnTo>
                    <a:cubicBezTo>
                      <a:pt x="8573" y="5220"/>
                      <a:pt x="8526" y="5124"/>
                      <a:pt x="8454" y="5077"/>
                    </a:cubicBezTo>
                    <a:lnTo>
                      <a:pt x="501" y="41"/>
                    </a:lnTo>
                    <a:cubicBezTo>
                      <a:pt x="455" y="13"/>
                      <a:pt x="406" y="0"/>
                      <a:pt x="359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6"/>
              <p:cNvSpPr/>
              <p:nvPr/>
            </p:nvSpPr>
            <p:spPr>
              <a:xfrm>
                <a:off x="7878858" y="2932719"/>
                <a:ext cx="234373" cy="295851"/>
              </a:xfrm>
              <a:custGeom>
                <a:avLst/>
                <a:gdLst/>
                <a:ahLst/>
                <a:cxnLst/>
                <a:rect l="l" t="t" r="r" b="b"/>
                <a:pathLst>
                  <a:path w="8217" h="10371" extrusionOk="0">
                    <a:moveTo>
                      <a:pt x="8216" y="0"/>
                    </a:moveTo>
                    <a:lnTo>
                      <a:pt x="1" y="4680"/>
                    </a:lnTo>
                    <a:lnTo>
                      <a:pt x="72" y="10371"/>
                    </a:lnTo>
                    <a:lnTo>
                      <a:pt x="8216" y="5656"/>
                    </a:lnTo>
                    <a:lnTo>
                      <a:pt x="821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6"/>
              <p:cNvSpPr/>
              <p:nvPr/>
            </p:nvSpPr>
            <p:spPr>
              <a:xfrm>
                <a:off x="7873439" y="2925159"/>
                <a:ext cx="247579" cy="311227"/>
              </a:xfrm>
              <a:custGeom>
                <a:avLst/>
                <a:gdLst/>
                <a:ahLst/>
                <a:cxnLst/>
                <a:rect l="l" t="t" r="r" b="b"/>
                <a:pathLst>
                  <a:path w="8680" h="10910" extrusionOk="0">
                    <a:moveTo>
                      <a:pt x="8144" y="730"/>
                    </a:moveTo>
                    <a:lnTo>
                      <a:pt x="8144" y="5766"/>
                    </a:lnTo>
                    <a:lnTo>
                      <a:pt x="536" y="10171"/>
                    </a:lnTo>
                    <a:lnTo>
                      <a:pt x="536" y="5064"/>
                    </a:lnTo>
                    <a:lnTo>
                      <a:pt x="8144" y="730"/>
                    </a:lnTo>
                    <a:close/>
                    <a:moveTo>
                      <a:pt x="8412" y="1"/>
                    </a:moveTo>
                    <a:cubicBezTo>
                      <a:pt x="8366" y="1"/>
                      <a:pt x="8319" y="13"/>
                      <a:pt x="8275" y="39"/>
                    </a:cubicBezTo>
                    <a:lnTo>
                      <a:pt x="131" y="4671"/>
                    </a:lnTo>
                    <a:cubicBezTo>
                      <a:pt x="48" y="4718"/>
                      <a:pt x="0" y="4814"/>
                      <a:pt x="0" y="4909"/>
                    </a:cubicBezTo>
                    <a:lnTo>
                      <a:pt x="0" y="10636"/>
                    </a:lnTo>
                    <a:cubicBezTo>
                      <a:pt x="0" y="10791"/>
                      <a:pt x="119" y="10910"/>
                      <a:pt x="262" y="10910"/>
                    </a:cubicBezTo>
                    <a:cubicBezTo>
                      <a:pt x="310" y="10910"/>
                      <a:pt x="358" y="10898"/>
                      <a:pt x="405" y="10874"/>
                    </a:cubicBezTo>
                    <a:lnTo>
                      <a:pt x="8549" y="6159"/>
                    </a:lnTo>
                    <a:cubicBezTo>
                      <a:pt x="8632" y="6111"/>
                      <a:pt x="8680" y="6016"/>
                      <a:pt x="8680" y="5921"/>
                    </a:cubicBezTo>
                    <a:lnTo>
                      <a:pt x="8680" y="265"/>
                    </a:lnTo>
                    <a:cubicBezTo>
                      <a:pt x="8680" y="113"/>
                      <a:pt x="8551" y="1"/>
                      <a:pt x="84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6"/>
              <p:cNvSpPr/>
              <p:nvPr/>
            </p:nvSpPr>
            <p:spPr>
              <a:xfrm>
                <a:off x="7645906" y="2937141"/>
                <a:ext cx="235029" cy="291429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10216" extrusionOk="0">
                    <a:moveTo>
                      <a:pt x="0" y="0"/>
                    </a:moveTo>
                    <a:lnTo>
                      <a:pt x="0" y="5501"/>
                    </a:lnTo>
                    <a:lnTo>
                      <a:pt x="8239" y="10216"/>
                    </a:lnTo>
                    <a:lnTo>
                      <a:pt x="8192" y="46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6"/>
              <p:cNvSpPr/>
              <p:nvPr/>
            </p:nvSpPr>
            <p:spPr>
              <a:xfrm>
                <a:off x="7638090" y="2929667"/>
                <a:ext cx="250659" cy="306720"/>
              </a:xfrm>
              <a:custGeom>
                <a:avLst/>
                <a:gdLst/>
                <a:ahLst/>
                <a:cxnLst/>
                <a:rect l="l" t="t" r="r" b="b"/>
                <a:pathLst>
                  <a:path w="8788" h="10752" extrusionOk="0">
                    <a:moveTo>
                      <a:pt x="536" y="727"/>
                    </a:moveTo>
                    <a:lnTo>
                      <a:pt x="8192" y="5037"/>
                    </a:lnTo>
                    <a:lnTo>
                      <a:pt x="8239" y="10013"/>
                    </a:lnTo>
                    <a:lnTo>
                      <a:pt x="536" y="5608"/>
                    </a:lnTo>
                    <a:lnTo>
                      <a:pt x="536" y="727"/>
                    </a:lnTo>
                    <a:close/>
                    <a:moveTo>
                      <a:pt x="268" y="0"/>
                    </a:moveTo>
                    <a:cubicBezTo>
                      <a:pt x="221" y="0"/>
                      <a:pt x="173" y="12"/>
                      <a:pt x="131" y="36"/>
                    </a:cubicBezTo>
                    <a:cubicBezTo>
                      <a:pt x="48" y="84"/>
                      <a:pt x="0" y="167"/>
                      <a:pt x="0" y="262"/>
                    </a:cubicBezTo>
                    <a:lnTo>
                      <a:pt x="0" y="5763"/>
                    </a:lnTo>
                    <a:cubicBezTo>
                      <a:pt x="0" y="5858"/>
                      <a:pt x="48" y="5942"/>
                      <a:pt x="131" y="5989"/>
                    </a:cubicBezTo>
                    <a:lnTo>
                      <a:pt x="8382" y="10716"/>
                    </a:lnTo>
                    <a:cubicBezTo>
                      <a:pt x="8418" y="10740"/>
                      <a:pt x="8466" y="10752"/>
                      <a:pt x="8513" y="10752"/>
                    </a:cubicBezTo>
                    <a:cubicBezTo>
                      <a:pt x="8561" y="10752"/>
                      <a:pt x="8609" y="10740"/>
                      <a:pt x="8656" y="10716"/>
                    </a:cubicBezTo>
                    <a:cubicBezTo>
                      <a:pt x="8739" y="10668"/>
                      <a:pt x="8787" y="10573"/>
                      <a:pt x="8787" y="10478"/>
                    </a:cubicBezTo>
                    <a:lnTo>
                      <a:pt x="8728" y="4882"/>
                    </a:lnTo>
                    <a:cubicBezTo>
                      <a:pt x="8728" y="4775"/>
                      <a:pt x="8680" y="4691"/>
                      <a:pt x="8597" y="4644"/>
                    </a:cubicBezTo>
                    <a:lnTo>
                      <a:pt x="405" y="36"/>
                    </a:lnTo>
                    <a:cubicBezTo>
                      <a:pt x="363" y="12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6"/>
              <p:cNvSpPr/>
              <p:nvPr/>
            </p:nvSpPr>
            <p:spPr>
              <a:xfrm>
                <a:off x="7638090" y="2793448"/>
                <a:ext cx="483606" cy="282957"/>
              </a:xfrm>
              <a:custGeom>
                <a:avLst/>
                <a:gdLst/>
                <a:ahLst/>
                <a:cxnLst/>
                <a:rect l="l" t="t" r="r" b="b"/>
                <a:pathLst>
                  <a:path w="16955" h="9919" extrusionOk="0">
                    <a:moveTo>
                      <a:pt x="8620" y="584"/>
                    </a:moveTo>
                    <a:cubicBezTo>
                      <a:pt x="13359" y="3382"/>
                      <a:pt x="15276" y="4478"/>
                      <a:pt x="16098" y="4906"/>
                    </a:cubicBezTo>
                    <a:lnTo>
                      <a:pt x="8466" y="9347"/>
                    </a:lnTo>
                    <a:lnTo>
                      <a:pt x="810" y="5037"/>
                    </a:lnTo>
                    <a:lnTo>
                      <a:pt x="8620" y="584"/>
                    </a:lnTo>
                    <a:close/>
                    <a:moveTo>
                      <a:pt x="8620" y="1"/>
                    </a:moveTo>
                    <a:cubicBezTo>
                      <a:pt x="8576" y="1"/>
                      <a:pt x="8531" y="13"/>
                      <a:pt x="8489" y="37"/>
                    </a:cubicBezTo>
                    <a:lnTo>
                      <a:pt x="131" y="4811"/>
                    </a:lnTo>
                    <a:cubicBezTo>
                      <a:pt x="48" y="4859"/>
                      <a:pt x="0" y="4942"/>
                      <a:pt x="0" y="5037"/>
                    </a:cubicBezTo>
                    <a:cubicBezTo>
                      <a:pt x="0" y="5132"/>
                      <a:pt x="48" y="5228"/>
                      <a:pt x="131" y="5275"/>
                    </a:cubicBezTo>
                    <a:lnTo>
                      <a:pt x="8335" y="9883"/>
                    </a:lnTo>
                    <a:cubicBezTo>
                      <a:pt x="8370" y="9907"/>
                      <a:pt x="8418" y="9919"/>
                      <a:pt x="8466" y="9919"/>
                    </a:cubicBezTo>
                    <a:cubicBezTo>
                      <a:pt x="8513" y="9919"/>
                      <a:pt x="8561" y="9907"/>
                      <a:pt x="8597" y="9871"/>
                    </a:cubicBezTo>
                    <a:lnTo>
                      <a:pt x="16800" y="5109"/>
                    </a:lnTo>
                    <a:cubicBezTo>
                      <a:pt x="16907" y="5037"/>
                      <a:pt x="16955" y="4894"/>
                      <a:pt x="16907" y="4763"/>
                    </a:cubicBezTo>
                    <a:cubicBezTo>
                      <a:pt x="16860" y="4680"/>
                      <a:pt x="16788" y="4632"/>
                      <a:pt x="16705" y="4621"/>
                    </a:cubicBezTo>
                    <a:cubicBezTo>
                      <a:pt x="16240" y="4430"/>
                      <a:pt x="11716" y="1787"/>
                      <a:pt x="8751" y="37"/>
                    </a:cubicBezTo>
                    <a:cubicBezTo>
                      <a:pt x="8710" y="13"/>
                      <a:pt x="8665" y="1"/>
                      <a:pt x="86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6"/>
              <p:cNvSpPr/>
              <p:nvPr/>
            </p:nvSpPr>
            <p:spPr>
              <a:xfrm>
                <a:off x="7904672" y="3045146"/>
                <a:ext cx="99887" cy="126716"/>
              </a:xfrm>
              <a:custGeom>
                <a:avLst/>
                <a:gdLst/>
                <a:ahLst/>
                <a:cxnLst/>
                <a:rect l="l" t="t" r="r" b="b"/>
                <a:pathLst>
                  <a:path w="3502" h="4442" extrusionOk="0">
                    <a:moveTo>
                      <a:pt x="3501" y="0"/>
                    </a:moveTo>
                    <a:lnTo>
                      <a:pt x="1" y="2036"/>
                    </a:lnTo>
                    <a:lnTo>
                      <a:pt x="25" y="4441"/>
                    </a:lnTo>
                    <a:lnTo>
                      <a:pt x="3501" y="2417"/>
                    </a:lnTo>
                    <a:lnTo>
                      <a:pt x="35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6"/>
              <p:cNvSpPr/>
              <p:nvPr/>
            </p:nvSpPr>
            <p:spPr>
              <a:xfrm>
                <a:off x="7645906" y="2652836"/>
                <a:ext cx="239107" cy="284326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9967" extrusionOk="0">
                    <a:moveTo>
                      <a:pt x="8382" y="1"/>
                    </a:moveTo>
                    <a:lnTo>
                      <a:pt x="0" y="5025"/>
                    </a:lnTo>
                    <a:lnTo>
                      <a:pt x="0" y="9966"/>
                    </a:lnTo>
                    <a:lnTo>
                      <a:pt x="8346" y="5192"/>
                    </a:lnTo>
                    <a:lnTo>
                      <a:pt x="83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6"/>
              <p:cNvSpPr/>
              <p:nvPr/>
            </p:nvSpPr>
            <p:spPr>
              <a:xfrm>
                <a:off x="7638090" y="2645362"/>
                <a:ext cx="254709" cy="299617"/>
              </a:xfrm>
              <a:custGeom>
                <a:avLst/>
                <a:gdLst/>
                <a:ahLst/>
                <a:cxnLst/>
                <a:rect l="l" t="t" r="r" b="b"/>
                <a:pathLst>
                  <a:path w="8930" h="10503" extrusionOk="0">
                    <a:moveTo>
                      <a:pt x="8382" y="739"/>
                    </a:moveTo>
                    <a:lnTo>
                      <a:pt x="8358" y="5299"/>
                    </a:lnTo>
                    <a:lnTo>
                      <a:pt x="536" y="9764"/>
                    </a:lnTo>
                    <a:lnTo>
                      <a:pt x="536" y="5442"/>
                    </a:lnTo>
                    <a:lnTo>
                      <a:pt x="8382" y="739"/>
                    </a:lnTo>
                    <a:close/>
                    <a:moveTo>
                      <a:pt x="8656" y="1"/>
                    </a:moveTo>
                    <a:cubicBezTo>
                      <a:pt x="8611" y="1"/>
                      <a:pt x="8567" y="13"/>
                      <a:pt x="8525" y="37"/>
                    </a:cubicBezTo>
                    <a:lnTo>
                      <a:pt x="131" y="5061"/>
                    </a:lnTo>
                    <a:cubicBezTo>
                      <a:pt x="48" y="5109"/>
                      <a:pt x="0" y="5192"/>
                      <a:pt x="0" y="5287"/>
                    </a:cubicBezTo>
                    <a:lnTo>
                      <a:pt x="0" y="10228"/>
                    </a:lnTo>
                    <a:cubicBezTo>
                      <a:pt x="0" y="10383"/>
                      <a:pt x="119" y="10502"/>
                      <a:pt x="274" y="10502"/>
                    </a:cubicBezTo>
                    <a:cubicBezTo>
                      <a:pt x="310" y="10502"/>
                      <a:pt x="357" y="10490"/>
                      <a:pt x="405" y="10466"/>
                    </a:cubicBezTo>
                    <a:lnTo>
                      <a:pt x="8751" y="5692"/>
                    </a:lnTo>
                    <a:cubicBezTo>
                      <a:pt x="8835" y="5644"/>
                      <a:pt x="8882" y="5561"/>
                      <a:pt x="8882" y="5466"/>
                    </a:cubicBezTo>
                    <a:lnTo>
                      <a:pt x="8930" y="263"/>
                    </a:lnTo>
                    <a:cubicBezTo>
                      <a:pt x="8930" y="167"/>
                      <a:pt x="8870" y="84"/>
                      <a:pt x="8787" y="37"/>
                    </a:cubicBezTo>
                    <a:cubicBezTo>
                      <a:pt x="8745" y="13"/>
                      <a:pt x="8701" y="1"/>
                      <a:pt x="8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6"/>
              <p:cNvSpPr/>
              <p:nvPr/>
            </p:nvSpPr>
            <p:spPr>
              <a:xfrm>
                <a:off x="7881254" y="2796843"/>
                <a:ext cx="231292" cy="268009"/>
              </a:xfrm>
              <a:custGeom>
                <a:avLst/>
                <a:gdLst/>
                <a:ahLst/>
                <a:cxnLst/>
                <a:rect l="l" t="t" r="r" b="b"/>
                <a:pathLst>
                  <a:path w="8109" h="9395" extrusionOk="0">
                    <a:moveTo>
                      <a:pt x="8108" y="1"/>
                    </a:moveTo>
                    <a:lnTo>
                      <a:pt x="0" y="5037"/>
                    </a:lnTo>
                    <a:lnTo>
                      <a:pt x="0" y="9395"/>
                    </a:lnTo>
                    <a:lnTo>
                      <a:pt x="8073" y="4859"/>
                    </a:lnTo>
                    <a:lnTo>
                      <a:pt x="810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6"/>
              <p:cNvSpPr/>
              <p:nvPr/>
            </p:nvSpPr>
            <p:spPr>
              <a:xfrm>
                <a:off x="7873439" y="2789397"/>
                <a:ext cx="246580" cy="282928"/>
              </a:xfrm>
              <a:custGeom>
                <a:avLst/>
                <a:gdLst/>
                <a:ahLst/>
                <a:cxnLst/>
                <a:rect l="l" t="t" r="r" b="b"/>
                <a:pathLst>
                  <a:path w="8645" h="9918" extrusionOk="0">
                    <a:moveTo>
                      <a:pt x="8108" y="738"/>
                    </a:moveTo>
                    <a:lnTo>
                      <a:pt x="8108" y="4905"/>
                    </a:lnTo>
                    <a:lnTo>
                      <a:pt x="536" y="9192"/>
                    </a:lnTo>
                    <a:lnTo>
                      <a:pt x="536" y="5453"/>
                    </a:lnTo>
                    <a:lnTo>
                      <a:pt x="8108" y="738"/>
                    </a:lnTo>
                    <a:close/>
                    <a:moveTo>
                      <a:pt x="8370" y="0"/>
                    </a:moveTo>
                    <a:cubicBezTo>
                      <a:pt x="8326" y="0"/>
                      <a:pt x="8281" y="12"/>
                      <a:pt x="8239" y="36"/>
                    </a:cubicBezTo>
                    <a:lnTo>
                      <a:pt x="131" y="5072"/>
                    </a:lnTo>
                    <a:cubicBezTo>
                      <a:pt x="48" y="5120"/>
                      <a:pt x="0" y="5203"/>
                      <a:pt x="0" y="5298"/>
                    </a:cubicBezTo>
                    <a:lnTo>
                      <a:pt x="0" y="9656"/>
                    </a:lnTo>
                    <a:cubicBezTo>
                      <a:pt x="0" y="9751"/>
                      <a:pt x="60" y="9835"/>
                      <a:pt x="143" y="9882"/>
                    </a:cubicBezTo>
                    <a:cubicBezTo>
                      <a:pt x="179" y="9906"/>
                      <a:pt x="227" y="9918"/>
                      <a:pt x="274" y="9918"/>
                    </a:cubicBezTo>
                    <a:cubicBezTo>
                      <a:pt x="322" y="9918"/>
                      <a:pt x="369" y="9906"/>
                      <a:pt x="405" y="9894"/>
                    </a:cubicBezTo>
                    <a:lnTo>
                      <a:pt x="8513" y="5310"/>
                    </a:lnTo>
                    <a:cubicBezTo>
                      <a:pt x="8597" y="5263"/>
                      <a:pt x="8644" y="5167"/>
                      <a:pt x="8644" y="5072"/>
                    </a:cubicBezTo>
                    <a:lnTo>
                      <a:pt x="8644" y="274"/>
                    </a:lnTo>
                    <a:cubicBezTo>
                      <a:pt x="8644" y="167"/>
                      <a:pt x="8597" y="83"/>
                      <a:pt x="8501" y="36"/>
                    </a:cubicBezTo>
                    <a:cubicBezTo>
                      <a:pt x="8460" y="12"/>
                      <a:pt x="8415" y="0"/>
                      <a:pt x="8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6"/>
              <p:cNvSpPr/>
              <p:nvPr/>
            </p:nvSpPr>
            <p:spPr>
              <a:xfrm>
                <a:off x="7645906" y="2796187"/>
                <a:ext cx="235371" cy="272744"/>
              </a:xfrm>
              <a:custGeom>
                <a:avLst/>
                <a:gdLst/>
                <a:ahLst/>
                <a:cxnLst/>
                <a:rect l="l" t="t" r="r" b="b"/>
                <a:pathLst>
                  <a:path w="8252" h="9561" extrusionOk="0">
                    <a:moveTo>
                      <a:pt x="0" y="0"/>
                    </a:moveTo>
                    <a:lnTo>
                      <a:pt x="0" y="4941"/>
                    </a:lnTo>
                    <a:lnTo>
                      <a:pt x="8192" y="9561"/>
                    </a:lnTo>
                    <a:lnTo>
                      <a:pt x="8251" y="50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6"/>
              <p:cNvSpPr/>
              <p:nvPr/>
            </p:nvSpPr>
            <p:spPr>
              <a:xfrm>
                <a:off x="7638090" y="2788427"/>
                <a:ext cx="250659" cy="287978"/>
              </a:xfrm>
              <a:custGeom>
                <a:avLst/>
                <a:gdLst/>
                <a:ahLst/>
                <a:cxnLst/>
                <a:rect l="l" t="t" r="r" b="b"/>
                <a:pathLst>
                  <a:path w="8788" h="10095" extrusionOk="0">
                    <a:moveTo>
                      <a:pt x="536" y="748"/>
                    </a:moveTo>
                    <a:lnTo>
                      <a:pt x="8251" y="5475"/>
                    </a:lnTo>
                    <a:lnTo>
                      <a:pt x="8204" y="9369"/>
                    </a:lnTo>
                    <a:lnTo>
                      <a:pt x="536" y="5058"/>
                    </a:lnTo>
                    <a:lnTo>
                      <a:pt x="536" y="748"/>
                    </a:lnTo>
                    <a:close/>
                    <a:moveTo>
                      <a:pt x="261" y="1"/>
                    </a:moveTo>
                    <a:cubicBezTo>
                      <a:pt x="124" y="1"/>
                      <a:pt x="0" y="114"/>
                      <a:pt x="0" y="272"/>
                    </a:cubicBezTo>
                    <a:lnTo>
                      <a:pt x="0" y="5213"/>
                    </a:lnTo>
                    <a:cubicBezTo>
                      <a:pt x="0" y="5308"/>
                      <a:pt x="48" y="5404"/>
                      <a:pt x="131" y="5451"/>
                    </a:cubicBezTo>
                    <a:lnTo>
                      <a:pt x="8335" y="10059"/>
                    </a:lnTo>
                    <a:cubicBezTo>
                      <a:pt x="8370" y="10083"/>
                      <a:pt x="8418" y="10095"/>
                      <a:pt x="8466" y="10095"/>
                    </a:cubicBezTo>
                    <a:cubicBezTo>
                      <a:pt x="8609" y="10095"/>
                      <a:pt x="8728" y="9976"/>
                      <a:pt x="8728" y="9833"/>
                    </a:cubicBezTo>
                    <a:lnTo>
                      <a:pt x="8787" y="5332"/>
                    </a:lnTo>
                    <a:cubicBezTo>
                      <a:pt x="8787" y="5237"/>
                      <a:pt x="8739" y="5154"/>
                      <a:pt x="8668" y="5106"/>
                    </a:cubicBezTo>
                    <a:lnTo>
                      <a:pt x="405" y="46"/>
                    </a:lnTo>
                    <a:cubicBezTo>
                      <a:pt x="359" y="15"/>
                      <a:pt x="309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6"/>
              <p:cNvSpPr/>
              <p:nvPr/>
            </p:nvSpPr>
            <p:spPr>
              <a:xfrm>
                <a:off x="6946192" y="1263293"/>
                <a:ext cx="678645" cy="404224"/>
              </a:xfrm>
              <a:custGeom>
                <a:avLst/>
                <a:gdLst/>
                <a:ahLst/>
                <a:cxnLst/>
                <a:rect l="l" t="t" r="r" b="b"/>
                <a:pathLst>
                  <a:path w="23793" h="14170" extrusionOk="0">
                    <a:moveTo>
                      <a:pt x="401" y="1"/>
                    </a:moveTo>
                    <a:cubicBezTo>
                      <a:pt x="161" y="1"/>
                      <a:pt x="0" y="365"/>
                      <a:pt x="278" y="513"/>
                    </a:cubicBezTo>
                    <a:lnTo>
                      <a:pt x="23281" y="14134"/>
                    </a:lnTo>
                    <a:cubicBezTo>
                      <a:pt x="23329" y="14158"/>
                      <a:pt x="23376" y="14170"/>
                      <a:pt x="23424" y="14170"/>
                    </a:cubicBezTo>
                    <a:cubicBezTo>
                      <a:pt x="23698" y="14170"/>
                      <a:pt x="23793" y="13813"/>
                      <a:pt x="23555" y="13670"/>
                    </a:cubicBezTo>
                    <a:lnTo>
                      <a:pt x="552" y="49"/>
                    </a:lnTo>
                    <a:cubicBezTo>
                      <a:pt x="500" y="15"/>
                      <a:pt x="449" y="1"/>
                      <a:pt x="4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6"/>
              <p:cNvSpPr/>
              <p:nvPr/>
            </p:nvSpPr>
            <p:spPr>
              <a:xfrm>
                <a:off x="7105583" y="2015305"/>
                <a:ext cx="108701" cy="238798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8371" extrusionOk="0">
                    <a:moveTo>
                      <a:pt x="3810" y="1"/>
                    </a:moveTo>
                    <a:lnTo>
                      <a:pt x="0" y="2275"/>
                    </a:lnTo>
                    <a:lnTo>
                      <a:pt x="0" y="8371"/>
                    </a:lnTo>
                    <a:lnTo>
                      <a:pt x="3810" y="6085"/>
                    </a:lnTo>
                    <a:lnTo>
                      <a:pt x="38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6"/>
              <p:cNvSpPr/>
              <p:nvPr/>
            </p:nvSpPr>
            <p:spPr>
              <a:xfrm>
                <a:off x="7097767" y="2007431"/>
                <a:ext cx="123989" cy="254145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8909" extrusionOk="0">
                    <a:moveTo>
                      <a:pt x="3822" y="741"/>
                    </a:moveTo>
                    <a:lnTo>
                      <a:pt x="3822" y="6206"/>
                    </a:lnTo>
                    <a:lnTo>
                      <a:pt x="548" y="8171"/>
                    </a:lnTo>
                    <a:lnTo>
                      <a:pt x="548" y="2706"/>
                    </a:lnTo>
                    <a:lnTo>
                      <a:pt x="3822" y="741"/>
                    </a:lnTo>
                    <a:close/>
                    <a:moveTo>
                      <a:pt x="4078" y="0"/>
                    </a:moveTo>
                    <a:cubicBezTo>
                      <a:pt x="4032" y="0"/>
                      <a:pt x="3985" y="12"/>
                      <a:pt x="3941" y="39"/>
                    </a:cubicBezTo>
                    <a:lnTo>
                      <a:pt x="143" y="2325"/>
                    </a:lnTo>
                    <a:cubicBezTo>
                      <a:pt x="60" y="2372"/>
                      <a:pt x="0" y="2456"/>
                      <a:pt x="12" y="2551"/>
                    </a:cubicBezTo>
                    <a:lnTo>
                      <a:pt x="12" y="8647"/>
                    </a:lnTo>
                    <a:cubicBezTo>
                      <a:pt x="12" y="8742"/>
                      <a:pt x="60" y="8825"/>
                      <a:pt x="143" y="8873"/>
                    </a:cubicBezTo>
                    <a:cubicBezTo>
                      <a:pt x="179" y="8897"/>
                      <a:pt x="227" y="8909"/>
                      <a:pt x="274" y="8909"/>
                    </a:cubicBezTo>
                    <a:cubicBezTo>
                      <a:pt x="322" y="8909"/>
                      <a:pt x="370" y="8897"/>
                      <a:pt x="417" y="8873"/>
                    </a:cubicBezTo>
                    <a:lnTo>
                      <a:pt x="4215" y="6587"/>
                    </a:lnTo>
                    <a:cubicBezTo>
                      <a:pt x="4299" y="6539"/>
                      <a:pt x="4346" y="6444"/>
                      <a:pt x="4346" y="6361"/>
                    </a:cubicBezTo>
                    <a:lnTo>
                      <a:pt x="4346" y="265"/>
                    </a:lnTo>
                    <a:cubicBezTo>
                      <a:pt x="4346" y="112"/>
                      <a:pt x="4218" y="0"/>
                      <a:pt x="4078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6"/>
              <p:cNvSpPr/>
              <p:nvPr/>
            </p:nvSpPr>
            <p:spPr>
              <a:xfrm>
                <a:off x="7142606" y="2033306"/>
                <a:ext cx="108701" cy="238798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8371" extrusionOk="0">
                    <a:moveTo>
                      <a:pt x="3810" y="1"/>
                    </a:moveTo>
                    <a:lnTo>
                      <a:pt x="0" y="2287"/>
                    </a:lnTo>
                    <a:lnTo>
                      <a:pt x="0" y="8371"/>
                    </a:lnTo>
                    <a:lnTo>
                      <a:pt x="3810" y="6085"/>
                    </a:lnTo>
                    <a:lnTo>
                      <a:pt x="381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6"/>
              <p:cNvSpPr/>
              <p:nvPr/>
            </p:nvSpPr>
            <p:spPr>
              <a:xfrm>
                <a:off x="7135133" y="2025489"/>
                <a:ext cx="123618" cy="254430"/>
              </a:xfrm>
              <a:custGeom>
                <a:avLst/>
                <a:gdLst/>
                <a:ahLst/>
                <a:cxnLst/>
                <a:rect l="l" t="t" r="r" b="b"/>
                <a:pathLst>
                  <a:path w="4334" h="8919" extrusionOk="0">
                    <a:moveTo>
                      <a:pt x="3810" y="751"/>
                    </a:moveTo>
                    <a:lnTo>
                      <a:pt x="3810" y="6204"/>
                    </a:lnTo>
                    <a:lnTo>
                      <a:pt x="536" y="8169"/>
                    </a:lnTo>
                    <a:lnTo>
                      <a:pt x="536" y="2716"/>
                    </a:lnTo>
                    <a:lnTo>
                      <a:pt x="3810" y="751"/>
                    </a:lnTo>
                    <a:close/>
                    <a:moveTo>
                      <a:pt x="4066" y="1"/>
                    </a:moveTo>
                    <a:cubicBezTo>
                      <a:pt x="4018" y="1"/>
                      <a:pt x="3971" y="13"/>
                      <a:pt x="3929" y="37"/>
                    </a:cubicBezTo>
                    <a:lnTo>
                      <a:pt x="131" y="2323"/>
                    </a:lnTo>
                    <a:cubicBezTo>
                      <a:pt x="48" y="2370"/>
                      <a:pt x="0" y="2466"/>
                      <a:pt x="0" y="2561"/>
                    </a:cubicBezTo>
                    <a:lnTo>
                      <a:pt x="0" y="8645"/>
                    </a:lnTo>
                    <a:cubicBezTo>
                      <a:pt x="0" y="8740"/>
                      <a:pt x="48" y="8835"/>
                      <a:pt x="131" y="8883"/>
                    </a:cubicBezTo>
                    <a:cubicBezTo>
                      <a:pt x="179" y="8907"/>
                      <a:pt x="214" y="8919"/>
                      <a:pt x="262" y="8919"/>
                    </a:cubicBezTo>
                    <a:cubicBezTo>
                      <a:pt x="310" y="8919"/>
                      <a:pt x="357" y="8907"/>
                      <a:pt x="405" y="8871"/>
                    </a:cubicBezTo>
                    <a:lnTo>
                      <a:pt x="4203" y="6597"/>
                    </a:lnTo>
                    <a:cubicBezTo>
                      <a:pt x="4286" y="6549"/>
                      <a:pt x="4334" y="6454"/>
                      <a:pt x="4334" y="6359"/>
                    </a:cubicBezTo>
                    <a:lnTo>
                      <a:pt x="4334" y="275"/>
                    </a:lnTo>
                    <a:cubicBezTo>
                      <a:pt x="4334" y="180"/>
                      <a:pt x="4286" y="84"/>
                      <a:pt x="4203" y="37"/>
                    </a:cubicBezTo>
                    <a:cubicBezTo>
                      <a:pt x="4161" y="13"/>
                      <a:pt x="4114" y="1"/>
                      <a:pt x="4066" y="1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6"/>
              <p:cNvSpPr/>
              <p:nvPr/>
            </p:nvSpPr>
            <p:spPr>
              <a:xfrm>
                <a:off x="7105583" y="2080176"/>
                <a:ext cx="37108" cy="192128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735" extrusionOk="0">
                    <a:moveTo>
                      <a:pt x="0" y="1"/>
                    </a:moveTo>
                    <a:lnTo>
                      <a:pt x="0" y="6085"/>
                    </a:lnTo>
                    <a:cubicBezTo>
                      <a:pt x="0" y="6085"/>
                      <a:pt x="1204" y="6735"/>
                      <a:pt x="1294" y="6735"/>
                    </a:cubicBezTo>
                    <a:cubicBezTo>
                      <a:pt x="1299" y="6735"/>
                      <a:pt x="1301" y="6732"/>
                      <a:pt x="1298" y="6728"/>
                    </a:cubicBezTo>
                    <a:cubicBezTo>
                      <a:pt x="1262" y="6633"/>
                      <a:pt x="1298" y="644"/>
                      <a:pt x="1298" y="64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6"/>
              <p:cNvSpPr/>
              <p:nvPr/>
            </p:nvSpPr>
            <p:spPr>
              <a:xfrm>
                <a:off x="7098109" y="2072531"/>
                <a:ext cx="53338" cy="207732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7282" extrusionOk="0">
                    <a:moveTo>
                      <a:pt x="536" y="697"/>
                    </a:moveTo>
                    <a:lnTo>
                      <a:pt x="1298" y="1078"/>
                    </a:lnTo>
                    <a:cubicBezTo>
                      <a:pt x="1286" y="4531"/>
                      <a:pt x="1286" y="5972"/>
                      <a:pt x="1298" y="6591"/>
                    </a:cubicBezTo>
                    <a:cubicBezTo>
                      <a:pt x="1084" y="6496"/>
                      <a:pt x="810" y="6353"/>
                      <a:pt x="548" y="6198"/>
                    </a:cubicBezTo>
                    <a:lnTo>
                      <a:pt x="536" y="697"/>
                    </a:lnTo>
                    <a:close/>
                    <a:moveTo>
                      <a:pt x="267" y="0"/>
                    </a:moveTo>
                    <a:cubicBezTo>
                      <a:pt x="217" y="0"/>
                      <a:pt x="166" y="16"/>
                      <a:pt x="119" y="43"/>
                    </a:cubicBezTo>
                    <a:cubicBezTo>
                      <a:pt x="48" y="90"/>
                      <a:pt x="0" y="174"/>
                      <a:pt x="0" y="269"/>
                    </a:cubicBezTo>
                    <a:lnTo>
                      <a:pt x="0" y="6365"/>
                    </a:lnTo>
                    <a:cubicBezTo>
                      <a:pt x="0" y="6460"/>
                      <a:pt x="48" y="6543"/>
                      <a:pt x="143" y="6591"/>
                    </a:cubicBezTo>
                    <a:cubicBezTo>
                      <a:pt x="1108" y="7127"/>
                      <a:pt x="1441" y="7282"/>
                      <a:pt x="1584" y="7282"/>
                    </a:cubicBezTo>
                    <a:cubicBezTo>
                      <a:pt x="1643" y="7282"/>
                      <a:pt x="1703" y="7246"/>
                      <a:pt x="1739" y="7198"/>
                    </a:cubicBezTo>
                    <a:cubicBezTo>
                      <a:pt x="1822" y="7151"/>
                      <a:pt x="1870" y="7043"/>
                      <a:pt x="1834" y="6960"/>
                    </a:cubicBezTo>
                    <a:cubicBezTo>
                      <a:pt x="1810" y="6734"/>
                      <a:pt x="1822" y="3210"/>
                      <a:pt x="1834" y="900"/>
                    </a:cubicBezTo>
                    <a:cubicBezTo>
                      <a:pt x="1834" y="805"/>
                      <a:pt x="1774" y="709"/>
                      <a:pt x="1679" y="662"/>
                    </a:cubicBezTo>
                    <a:lnTo>
                      <a:pt x="381" y="31"/>
                    </a:lnTo>
                    <a:cubicBezTo>
                      <a:pt x="345" y="10"/>
                      <a:pt x="306" y="0"/>
                      <a:pt x="2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6"/>
              <p:cNvSpPr/>
              <p:nvPr/>
            </p:nvSpPr>
            <p:spPr>
              <a:xfrm>
                <a:off x="7105583" y="2015305"/>
                <a:ext cx="145723" cy="83241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2918" extrusionOk="0">
                    <a:moveTo>
                      <a:pt x="3810" y="1"/>
                    </a:moveTo>
                    <a:lnTo>
                      <a:pt x="0" y="2275"/>
                    </a:lnTo>
                    <a:lnTo>
                      <a:pt x="1298" y="2918"/>
                    </a:lnTo>
                    <a:lnTo>
                      <a:pt x="5108" y="632"/>
                    </a:lnTo>
                    <a:lnTo>
                      <a:pt x="38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6"/>
              <p:cNvSpPr/>
              <p:nvPr/>
            </p:nvSpPr>
            <p:spPr>
              <a:xfrm>
                <a:off x="7096398" y="2007460"/>
                <a:ext cx="164064" cy="98560"/>
              </a:xfrm>
              <a:custGeom>
                <a:avLst/>
                <a:gdLst/>
                <a:ahLst/>
                <a:cxnLst/>
                <a:rect l="l" t="t" r="r" b="b"/>
                <a:pathLst>
                  <a:path w="5752" h="3455" extrusionOk="0">
                    <a:moveTo>
                      <a:pt x="4132" y="573"/>
                    </a:moveTo>
                    <a:lnTo>
                      <a:pt x="4859" y="931"/>
                    </a:lnTo>
                    <a:lnTo>
                      <a:pt x="1608" y="2883"/>
                    </a:lnTo>
                    <a:lnTo>
                      <a:pt x="882" y="2526"/>
                    </a:lnTo>
                    <a:lnTo>
                      <a:pt x="4132" y="573"/>
                    </a:lnTo>
                    <a:close/>
                    <a:moveTo>
                      <a:pt x="4130" y="0"/>
                    </a:moveTo>
                    <a:cubicBezTo>
                      <a:pt x="4082" y="0"/>
                      <a:pt x="4034" y="12"/>
                      <a:pt x="3989" y="38"/>
                    </a:cubicBezTo>
                    <a:lnTo>
                      <a:pt x="191" y="2324"/>
                    </a:lnTo>
                    <a:cubicBezTo>
                      <a:pt x="1" y="2431"/>
                      <a:pt x="13" y="2705"/>
                      <a:pt x="203" y="2800"/>
                    </a:cubicBezTo>
                    <a:lnTo>
                      <a:pt x="1501" y="3431"/>
                    </a:lnTo>
                    <a:cubicBezTo>
                      <a:pt x="1537" y="3443"/>
                      <a:pt x="1584" y="3455"/>
                      <a:pt x="1620" y="3455"/>
                    </a:cubicBezTo>
                    <a:cubicBezTo>
                      <a:pt x="1668" y="3455"/>
                      <a:pt x="1715" y="3443"/>
                      <a:pt x="1763" y="3419"/>
                    </a:cubicBezTo>
                    <a:lnTo>
                      <a:pt x="5561" y="1133"/>
                    </a:lnTo>
                    <a:cubicBezTo>
                      <a:pt x="5752" y="1026"/>
                      <a:pt x="5740" y="752"/>
                      <a:pt x="5549" y="669"/>
                    </a:cubicBezTo>
                    <a:lnTo>
                      <a:pt x="4251" y="26"/>
                    </a:lnTo>
                    <a:cubicBezTo>
                      <a:pt x="4213" y="9"/>
                      <a:pt x="4171" y="0"/>
                      <a:pt x="4130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6"/>
              <p:cNvSpPr/>
              <p:nvPr/>
            </p:nvSpPr>
            <p:spPr>
              <a:xfrm>
                <a:off x="7213573" y="2230316"/>
                <a:ext cx="123304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4323" h="5430" extrusionOk="0">
                    <a:moveTo>
                      <a:pt x="4322" y="0"/>
                    </a:moveTo>
                    <a:lnTo>
                      <a:pt x="0" y="2608"/>
                    </a:lnTo>
                    <a:lnTo>
                      <a:pt x="60" y="5430"/>
                    </a:lnTo>
                    <a:lnTo>
                      <a:pt x="4322" y="2953"/>
                    </a:lnTo>
                    <a:lnTo>
                      <a:pt x="432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6"/>
              <p:cNvSpPr/>
              <p:nvPr/>
            </p:nvSpPr>
            <p:spPr>
              <a:xfrm>
                <a:off x="7206100" y="2222414"/>
                <a:ext cx="138250" cy="17027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5969" extrusionOk="0">
                    <a:moveTo>
                      <a:pt x="4311" y="754"/>
                    </a:moveTo>
                    <a:lnTo>
                      <a:pt x="4311" y="3075"/>
                    </a:lnTo>
                    <a:lnTo>
                      <a:pt x="584" y="5242"/>
                    </a:lnTo>
                    <a:lnTo>
                      <a:pt x="536" y="3028"/>
                    </a:lnTo>
                    <a:lnTo>
                      <a:pt x="4311" y="754"/>
                    </a:lnTo>
                    <a:close/>
                    <a:moveTo>
                      <a:pt x="4578" y="1"/>
                    </a:moveTo>
                    <a:cubicBezTo>
                      <a:pt x="4532" y="1"/>
                      <a:pt x="4486" y="13"/>
                      <a:pt x="4442" y="39"/>
                    </a:cubicBezTo>
                    <a:lnTo>
                      <a:pt x="132" y="2647"/>
                    </a:lnTo>
                    <a:cubicBezTo>
                      <a:pt x="48" y="2694"/>
                      <a:pt x="1" y="2790"/>
                      <a:pt x="1" y="2885"/>
                    </a:cubicBezTo>
                    <a:lnTo>
                      <a:pt x="48" y="5707"/>
                    </a:lnTo>
                    <a:cubicBezTo>
                      <a:pt x="48" y="5802"/>
                      <a:pt x="108" y="5885"/>
                      <a:pt x="191" y="5933"/>
                    </a:cubicBezTo>
                    <a:cubicBezTo>
                      <a:pt x="227" y="5957"/>
                      <a:pt x="274" y="5969"/>
                      <a:pt x="322" y="5969"/>
                    </a:cubicBezTo>
                    <a:cubicBezTo>
                      <a:pt x="370" y="5969"/>
                      <a:pt x="417" y="5957"/>
                      <a:pt x="453" y="5933"/>
                    </a:cubicBezTo>
                    <a:lnTo>
                      <a:pt x="4715" y="3456"/>
                    </a:lnTo>
                    <a:cubicBezTo>
                      <a:pt x="4799" y="3409"/>
                      <a:pt x="4846" y="3325"/>
                      <a:pt x="4846" y="3230"/>
                    </a:cubicBezTo>
                    <a:lnTo>
                      <a:pt x="4846" y="265"/>
                    </a:lnTo>
                    <a:cubicBezTo>
                      <a:pt x="4846" y="113"/>
                      <a:pt x="4718" y="1"/>
                      <a:pt x="45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6"/>
              <p:cNvSpPr/>
              <p:nvPr/>
            </p:nvSpPr>
            <p:spPr>
              <a:xfrm>
                <a:off x="7092005" y="2232684"/>
                <a:ext cx="123276" cy="152533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5347" extrusionOk="0">
                    <a:moveTo>
                      <a:pt x="0" y="1"/>
                    </a:moveTo>
                    <a:lnTo>
                      <a:pt x="0" y="2870"/>
                    </a:lnTo>
                    <a:lnTo>
                      <a:pt x="4322" y="5347"/>
                    </a:lnTo>
                    <a:lnTo>
                      <a:pt x="4322" y="5347"/>
                    </a:lnTo>
                    <a:lnTo>
                      <a:pt x="4298" y="24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6"/>
              <p:cNvSpPr/>
              <p:nvPr/>
            </p:nvSpPr>
            <p:spPr>
              <a:xfrm>
                <a:off x="7084532" y="2224867"/>
                <a:ext cx="138222" cy="16816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5895" extrusionOk="0">
                    <a:moveTo>
                      <a:pt x="536" y="739"/>
                    </a:moveTo>
                    <a:lnTo>
                      <a:pt x="4298" y="2846"/>
                    </a:lnTo>
                    <a:lnTo>
                      <a:pt x="4310" y="5156"/>
                    </a:lnTo>
                    <a:lnTo>
                      <a:pt x="4310" y="5156"/>
                    </a:lnTo>
                    <a:lnTo>
                      <a:pt x="536" y="2989"/>
                    </a:lnTo>
                    <a:lnTo>
                      <a:pt x="536" y="739"/>
                    </a:lnTo>
                    <a:close/>
                    <a:moveTo>
                      <a:pt x="262" y="1"/>
                    </a:moveTo>
                    <a:cubicBezTo>
                      <a:pt x="217" y="1"/>
                      <a:pt x="173" y="13"/>
                      <a:pt x="131" y="37"/>
                    </a:cubicBezTo>
                    <a:cubicBezTo>
                      <a:pt x="48" y="84"/>
                      <a:pt x="0" y="179"/>
                      <a:pt x="0" y="275"/>
                    </a:cubicBezTo>
                    <a:lnTo>
                      <a:pt x="0" y="3144"/>
                    </a:lnTo>
                    <a:cubicBezTo>
                      <a:pt x="0" y="3239"/>
                      <a:pt x="48" y="3335"/>
                      <a:pt x="131" y="3382"/>
                    </a:cubicBezTo>
                    <a:lnTo>
                      <a:pt x="4453" y="5847"/>
                    </a:lnTo>
                    <a:cubicBezTo>
                      <a:pt x="4489" y="5871"/>
                      <a:pt x="4536" y="5883"/>
                      <a:pt x="4584" y="5883"/>
                    </a:cubicBezTo>
                    <a:lnTo>
                      <a:pt x="4584" y="5894"/>
                    </a:lnTo>
                    <a:cubicBezTo>
                      <a:pt x="4727" y="5883"/>
                      <a:pt x="4846" y="5764"/>
                      <a:pt x="4846" y="5621"/>
                    </a:cubicBezTo>
                    <a:lnTo>
                      <a:pt x="4822" y="2680"/>
                    </a:lnTo>
                    <a:cubicBezTo>
                      <a:pt x="4822" y="2585"/>
                      <a:pt x="4775" y="2501"/>
                      <a:pt x="4691" y="2454"/>
                    </a:cubicBezTo>
                    <a:lnTo>
                      <a:pt x="393" y="37"/>
                    </a:lnTo>
                    <a:cubicBezTo>
                      <a:pt x="351" y="13"/>
                      <a:pt x="307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6"/>
              <p:cNvSpPr/>
              <p:nvPr/>
            </p:nvSpPr>
            <p:spPr>
              <a:xfrm>
                <a:off x="7092005" y="2161365"/>
                <a:ext cx="244869" cy="140295"/>
              </a:xfrm>
              <a:custGeom>
                <a:avLst/>
                <a:gdLst/>
                <a:ahLst/>
                <a:cxnLst/>
                <a:rect l="l" t="t" r="r" b="b"/>
                <a:pathLst>
                  <a:path w="8585" h="4918" extrusionOk="0">
                    <a:moveTo>
                      <a:pt x="4370" y="0"/>
                    </a:moveTo>
                    <a:lnTo>
                      <a:pt x="0" y="2501"/>
                    </a:lnTo>
                    <a:lnTo>
                      <a:pt x="4298" y="4918"/>
                    </a:lnTo>
                    <a:lnTo>
                      <a:pt x="8584" y="2417"/>
                    </a:lnTo>
                    <a:lnTo>
                      <a:pt x="8584" y="2417"/>
                    </a:lnTo>
                    <a:cubicBezTo>
                      <a:pt x="8584" y="2418"/>
                      <a:pt x="8584" y="2418"/>
                      <a:pt x="8583" y="2418"/>
                    </a:cubicBezTo>
                    <a:cubicBezTo>
                      <a:pt x="8461" y="2418"/>
                      <a:pt x="4370" y="0"/>
                      <a:pt x="43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6"/>
              <p:cNvSpPr/>
              <p:nvPr/>
            </p:nvSpPr>
            <p:spPr>
              <a:xfrm>
                <a:off x="7084532" y="2153549"/>
                <a:ext cx="260842" cy="155585"/>
              </a:xfrm>
              <a:custGeom>
                <a:avLst/>
                <a:gdLst/>
                <a:ahLst/>
                <a:cxnLst/>
                <a:rect l="l" t="t" r="r" b="b"/>
                <a:pathLst>
                  <a:path w="9145" h="5454" extrusionOk="0">
                    <a:moveTo>
                      <a:pt x="4632" y="584"/>
                    </a:moveTo>
                    <a:cubicBezTo>
                      <a:pt x="6715" y="1810"/>
                      <a:pt x="7751" y="2418"/>
                      <a:pt x="8287" y="2703"/>
                    </a:cubicBezTo>
                    <a:lnTo>
                      <a:pt x="4548" y="4882"/>
                    </a:lnTo>
                    <a:lnTo>
                      <a:pt x="810" y="2763"/>
                    </a:lnTo>
                    <a:lnTo>
                      <a:pt x="4632" y="584"/>
                    </a:lnTo>
                    <a:close/>
                    <a:moveTo>
                      <a:pt x="4638" y="1"/>
                    </a:moveTo>
                    <a:cubicBezTo>
                      <a:pt x="4590" y="1"/>
                      <a:pt x="4542" y="12"/>
                      <a:pt x="4501" y="36"/>
                    </a:cubicBezTo>
                    <a:lnTo>
                      <a:pt x="131" y="2537"/>
                    </a:lnTo>
                    <a:cubicBezTo>
                      <a:pt x="48" y="2584"/>
                      <a:pt x="0" y="2679"/>
                      <a:pt x="0" y="2775"/>
                    </a:cubicBezTo>
                    <a:cubicBezTo>
                      <a:pt x="0" y="2870"/>
                      <a:pt x="48" y="2953"/>
                      <a:pt x="131" y="3001"/>
                    </a:cubicBezTo>
                    <a:lnTo>
                      <a:pt x="4429" y="5418"/>
                    </a:lnTo>
                    <a:cubicBezTo>
                      <a:pt x="4465" y="5442"/>
                      <a:pt x="4513" y="5454"/>
                      <a:pt x="4560" y="5454"/>
                    </a:cubicBezTo>
                    <a:cubicBezTo>
                      <a:pt x="4608" y="5454"/>
                      <a:pt x="4644" y="5430"/>
                      <a:pt x="4691" y="5406"/>
                    </a:cubicBezTo>
                    <a:lnTo>
                      <a:pt x="8977" y="2918"/>
                    </a:lnTo>
                    <a:cubicBezTo>
                      <a:pt x="9096" y="2846"/>
                      <a:pt x="9144" y="2691"/>
                      <a:pt x="9085" y="2572"/>
                    </a:cubicBezTo>
                    <a:cubicBezTo>
                      <a:pt x="9049" y="2501"/>
                      <a:pt x="8989" y="2441"/>
                      <a:pt x="8906" y="2418"/>
                    </a:cubicBezTo>
                    <a:cubicBezTo>
                      <a:pt x="8608" y="2298"/>
                      <a:pt x="6227" y="905"/>
                      <a:pt x="4775" y="36"/>
                    </a:cubicBezTo>
                    <a:cubicBezTo>
                      <a:pt x="4733" y="12"/>
                      <a:pt x="4685" y="1"/>
                      <a:pt x="463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6"/>
              <p:cNvSpPr/>
              <p:nvPr/>
            </p:nvSpPr>
            <p:spPr>
              <a:xfrm>
                <a:off x="7189471" y="2215710"/>
                <a:ext cx="118883" cy="7000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54" extrusionOk="0">
                    <a:moveTo>
                      <a:pt x="3131" y="0"/>
                    </a:moveTo>
                    <a:lnTo>
                      <a:pt x="0" y="1858"/>
                    </a:lnTo>
                    <a:lnTo>
                      <a:pt x="1048" y="2453"/>
                    </a:lnTo>
                    <a:lnTo>
                      <a:pt x="4167" y="631"/>
                    </a:lnTo>
                    <a:lnTo>
                      <a:pt x="31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6"/>
              <p:cNvSpPr/>
              <p:nvPr/>
            </p:nvSpPr>
            <p:spPr>
              <a:xfrm>
                <a:off x="7152789" y="2194315"/>
                <a:ext cx="118883" cy="70318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65" extrusionOk="0">
                    <a:moveTo>
                      <a:pt x="3132" y="0"/>
                    </a:moveTo>
                    <a:lnTo>
                      <a:pt x="0" y="1858"/>
                    </a:lnTo>
                    <a:lnTo>
                      <a:pt x="1048" y="2465"/>
                    </a:lnTo>
                    <a:lnTo>
                      <a:pt x="4167" y="631"/>
                    </a:lnTo>
                    <a:lnTo>
                      <a:pt x="31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6"/>
              <p:cNvSpPr/>
              <p:nvPr/>
            </p:nvSpPr>
            <p:spPr>
              <a:xfrm>
                <a:off x="7197258" y="2181734"/>
                <a:ext cx="26869" cy="20767"/>
              </a:xfrm>
              <a:custGeom>
                <a:avLst/>
                <a:gdLst/>
                <a:ahLst/>
                <a:cxnLst/>
                <a:rect l="l" t="t" r="r" b="b"/>
                <a:pathLst>
                  <a:path w="942" h="728" extrusionOk="0">
                    <a:moveTo>
                      <a:pt x="477" y="1"/>
                    </a:moveTo>
                    <a:cubicBezTo>
                      <a:pt x="215" y="1"/>
                      <a:pt x="1" y="167"/>
                      <a:pt x="1" y="370"/>
                    </a:cubicBezTo>
                    <a:cubicBezTo>
                      <a:pt x="1" y="572"/>
                      <a:pt x="215" y="727"/>
                      <a:pt x="477" y="727"/>
                    </a:cubicBezTo>
                    <a:cubicBezTo>
                      <a:pt x="739" y="727"/>
                      <a:pt x="942" y="572"/>
                      <a:pt x="942" y="370"/>
                    </a:cubicBezTo>
                    <a:cubicBezTo>
                      <a:pt x="942" y="167"/>
                      <a:pt x="739" y="1"/>
                      <a:pt x="4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6"/>
              <p:cNvSpPr/>
              <p:nvPr/>
            </p:nvSpPr>
            <p:spPr>
              <a:xfrm>
                <a:off x="7168392" y="2200077"/>
                <a:ext cx="26869" cy="21081"/>
              </a:xfrm>
              <a:custGeom>
                <a:avLst/>
                <a:gdLst/>
                <a:ahLst/>
                <a:cxnLst/>
                <a:rect l="l" t="t" r="r" b="b"/>
                <a:pathLst>
                  <a:path w="942" h="739" extrusionOk="0">
                    <a:moveTo>
                      <a:pt x="477" y="1"/>
                    </a:moveTo>
                    <a:cubicBezTo>
                      <a:pt x="215" y="1"/>
                      <a:pt x="1" y="167"/>
                      <a:pt x="1" y="370"/>
                    </a:cubicBezTo>
                    <a:cubicBezTo>
                      <a:pt x="1" y="572"/>
                      <a:pt x="215" y="739"/>
                      <a:pt x="477" y="739"/>
                    </a:cubicBezTo>
                    <a:cubicBezTo>
                      <a:pt x="739" y="739"/>
                      <a:pt x="942" y="572"/>
                      <a:pt x="942" y="370"/>
                    </a:cubicBezTo>
                    <a:cubicBezTo>
                      <a:pt x="942" y="167"/>
                      <a:pt x="739" y="1"/>
                      <a:pt x="4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6"/>
              <p:cNvSpPr/>
              <p:nvPr/>
            </p:nvSpPr>
            <p:spPr>
              <a:xfrm>
                <a:off x="7135475" y="2218763"/>
                <a:ext cx="26840" cy="20739"/>
              </a:xfrm>
              <a:custGeom>
                <a:avLst/>
                <a:gdLst/>
                <a:ahLst/>
                <a:cxnLst/>
                <a:rect l="l" t="t" r="r" b="b"/>
                <a:pathLst>
                  <a:path w="941" h="727" extrusionOk="0">
                    <a:moveTo>
                      <a:pt x="476" y="1"/>
                    </a:moveTo>
                    <a:cubicBezTo>
                      <a:pt x="214" y="1"/>
                      <a:pt x="0" y="167"/>
                      <a:pt x="0" y="370"/>
                    </a:cubicBezTo>
                    <a:cubicBezTo>
                      <a:pt x="0" y="572"/>
                      <a:pt x="214" y="727"/>
                      <a:pt x="476" y="727"/>
                    </a:cubicBezTo>
                    <a:cubicBezTo>
                      <a:pt x="738" y="727"/>
                      <a:pt x="941" y="572"/>
                      <a:pt x="941" y="370"/>
                    </a:cubicBezTo>
                    <a:cubicBezTo>
                      <a:pt x="941" y="167"/>
                      <a:pt x="738" y="1"/>
                      <a:pt x="4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6"/>
              <p:cNvSpPr/>
              <p:nvPr/>
            </p:nvSpPr>
            <p:spPr>
              <a:xfrm>
                <a:off x="7227493" y="2289083"/>
                <a:ext cx="52682" cy="66239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2322" extrusionOk="0">
                    <a:moveTo>
                      <a:pt x="1846" y="0"/>
                    </a:moveTo>
                    <a:lnTo>
                      <a:pt x="1" y="1072"/>
                    </a:lnTo>
                    <a:lnTo>
                      <a:pt x="13" y="2322"/>
                    </a:lnTo>
                    <a:lnTo>
                      <a:pt x="1846" y="1262"/>
                    </a:lnTo>
                    <a:lnTo>
                      <a:pt x="184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6"/>
              <p:cNvSpPr/>
              <p:nvPr/>
            </p:nvSpPr>
            <p:spPr>
              <a:xfrm>
                <a:off x="7248201" y="2083229"/>
                <a:ext cx="108358" cy="238826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8372" extrusionOk="0">
                    <a:moveTo>
                      <a:pt x="3799" y="1"/>
                    </a:moveTo>
                    <a:lnTo>
                      <a:pt x="1" y="2287"/>
                    </a:lnTo>
                    <a:lnTo>
                      <a:pt x="1" y="8371"/>
                    </a:lnTo>
                    <a:lnTo>
                      <a:pt x="3799" y="6097"/>
                    </a:lnTo>
                    <a:lnTo>
                      <a:pt x="37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6"/>
              <p:cNvSpPr/>
              <p:nvPr/>
            </p:nvSpPr>
            <p:spPr>
              <a:xfrm>
                <a:off x="7240414" y="2075697"/>
                <a:ext cx="123960" cy="254145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8909" extrusionOk="0">
                    <a:moveTo>
                      <a:pt x="3810" y="741"/>
                    </a:moveTo>
                    <a:lnTo>
                      <a:pt x="3810" y="6206"/>
                    </a:lnTo>
                    <a:lnTo>
                      <a:pt x="536" y="8171"/>
                    </a:lnTo>
                    <a:lnTo>
                      <a:pt x="536" y="2706"/>
                    </a:lnTo>
                    <a:lnTo>
                      <a:pt x="3810" y="741"/>
                    </a:lnTo>
                    <a:close/>
                    <a:moveTo>
                      <a:pt x="4078" y="0"/>
                    </a:moveTo>
                    <a:cubicBezTo>
                      <a:pt x="4032" y="0"/>
                      <a:pt x="3985" y="12"/>
                      <a:pt x="3941" y="39"/>
                    </a:cubicBezTo>
                    <a:lnTo>
                      <a:pt x="131" y="2325"/>
                    </a:lnTo>
                    <a:cubicBezTo>
                      <a:pt x="48" y="2372"/>
                      <a:pt x="0" y="2456"/>
                      <a:pt x="0" y="2551"/>
                    </a:cubicBezTo>
                    <a:lnTo>
                      <a:pt x="0" y="8635"/>
                    </a:lnTo>
                    <a:cubicBezTo>
                      <a:pt x="0" y="8730"/>
                      <a:pt x="48" y="8826"/>
                      <a:pt x="143" y="8873"/>
                    </a:cubicBezTo>
                    <a:cubicBezTo>
                      <a:pt x="179" y="8897"/>
                      <a:pt x="226" y="8909"/>
                      <a:pt x="274" y="8909"/>
                    </a:cubicBezTo>
                    <a:cubicBezTo>
                      <a:pt x="322" y="8909"/>
                      <a:pt x="369" y="8897"/>
                      <a:pt x="405" y="8873"/>
                    </a:cubicBezTo>
                    <a:lnTo>
                      <a:pt x="4215" y="6587"/>
                    </a:lnTo>
                    <a:cubicBezTo>
                      <a:pt x="4298" y="6540"/>
                      <a:pt x="4346" y="6456"/>
                      <a:pt x="4346" y="6361"/>
                    </a:cubicBezTo>
                    <a:lnTo>
                      <a:pt x="4346" y="265"/>
                    </a:lnTo>
                    <a:cubicBezTo>
                      <a:pt x="4346" y="112"/>
                      <a:pt x="4217" y="0"/>
                      <a:pt x="4078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6"/>
              <p:cNvSpPr/>
              <p:nvPr/>
            </p:nvSpPr>
            <p:spPr>
              <a:xfrm>
                <a:off x="7285224" y="2101572"/>
                <a:ext cx="108358" cy="238798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8371" extrusionOk="0">
                    <a:moveTo>
                      <a:pt x="3799" y="1"/>
                    </a:moveTo>
                    <a:lnTo>
                      <a:pt x="1" y="2275"/>
                    </a:lnTo>
                    <a:lnTo>
                      <a:pt x="1" y="8371"/>
                    </a:lnTo>
                    <a:lnTo>
                      <a:pt x="3799" y="6085"/>
                    </a:lnTo>
                    <a:lnTo>
                      <a:pt x="37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6"/>
              <p:cNvSpPr/>
              <p:nvPr/>
            </p:nvSpPr>
            <p:spPr>
              <a:xfrm>
                <a:off x="7277409" y="2093784"/>
                <a:ext cx="123989" cy="254059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8906" extrusionOk="0">
                    <a:moveTo>
                      <a:pt x="3811" y="738"/>
                    </a:moveTo>
                    <a:lnTo>
                      <a:pt x="3811" y="6203"/>
                    </a:lnTo>
                    <a:lnTo>
                      <a:pt x="537" y="8168"/>
                    </a:lnTo>
                    <a:lnTo>
                      <a:pt x="537" y="2703"/>
                    </a:lnTo>
                    <a:lnTo>
                      <a:pt x="3811" y="738"/>
                    </a:lnTo>
                    <a:close/>
                    <a:moveTo>
                      <a:pt x="4079" y="0"/>
                    </a:moveTo>
                    <a:cubicBezTo>
                      <a:pt x="4031" y="0"/>
                      <a:pt x="3983" y="12"/>
                      <a:pt x="3942" y="36"/>
                    </a:cubicBezTo>
                    <a:lnTo>
                      <a:pt x="132" y="2322"/>
                    </a:lnTo>
                    <a:cubicBezTo>
                      <a:pt x="48" y="2369"/>
                      <a:pt x="1" y="2453"/>
                      <a:pt x="1" y="2548"/>
                    </a:cubicBezTo>
                    <a:lnTo>
                      <a:pt x="1" y="8644"/>
                    </a:lnTo>
                    <a:cubicBezTo>
                      <a:pt x="1" y="8739"/>
                      <a:pt x="60" y="8823"/>
                      <a:pt x="144" y="8870"/>
                    </a:cubicBezTo>
                    <a:cubicBezTo>
                      <a:pt x="179" y="8894"/>
                      <a:pt x="227" y="8906"/>
                      <a:pt x="275" y="8906"/>
                    </a:cubicBezTo>
                    <a:cubicBezTo>
                      <a:pt x="322" y="8906"/>
                      <a:pt x="370" y="8894"/>
                      <a:pt x="406" y="8870"/>
                    </a:cubicBezTo>
                    <a:lnTo>
                      <a:pt x="4216" y="6584"/>
                    </a:lnTo>
                    <a:cubicBezTo>
                      <a:pt x="4299" y="6537"/>
                      <a:pt x="4347" y="6453"/>
                      <a:pt x="4347" y="6358"/>
                    </a:cubicBezTo>
                    <a:lnTo>
                      <a:pt x="4347" y="274"/>
                    </a:lnTo>
                    <a:cubicBezTo>
                      <a:pt x="4347" y="179"/>
                      <a:pt x="4299" y="83"/>
                      <a:pt x="4216" y="36"/>
                    </a:cubicBezTo>
                    <a:cubicBezTo>
                      <a:pt x="4174" y="12"/>
                      <a:pt x="4126" y="0"/>
                      <a:pt x="40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6"/>
              <p:cNvSpPr/>
              <p:nvPr/>
            </p:nvSpPr>
            <p:spPr>
              <a:xfrm>
                <a:off x="7248201" y="2148442"/>
                <a:ext cx="37108" cy="19218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737" extrusionOk="0">
                    <a:moveTo>
                      <a:pt x="1" y="1"/>
                    </a:moveTo>
                    <a:lnTo>
                      <a:pt x="1" y="6097"/>
                    </a:lnTo>
                    <a:cubicBezTo>
                      <a:pt x="1" y="6097"/>
                      <a:pt x="1175" y="6737"/>
                      <a:pt x="1290" y="6737"/>
                    </a:cubicBezTo>
                    <a:cubicBezTo>
                      <a:pt x="1298" y="6737"/>
                      <a:pt x="1301" y="6734"/>
                      <a:pt x="1299" y="6728"/>
                    </a:cubicBezTo>
                    <a:cubicBezTo>
                      <a:pt x="1263" y="6633"/>
                      <a:pt x="1299" y="632"/>
                      <a:pt x="1299" y="63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6"/>
              <p:cNvSpPr/>
              <p:nvPr/>
            </p:nvSpPr>
            <p:spPr>
              <a:xfrm>
                <a:off x="7240414" y="2140769"/>
                <a:ext cx="53338" cy="207418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7271" extrusionOk="0">
                    <a:moveTo>
                      <a:pt x="548" y="699"/>
                    </a:moveTo>
                    <a:lnTo>
                      <a:pt x="1310" y="1068"/>
                    </a:lnTo>
                    <a:cubicBezTo>
                      <a:pt x="1286" y="4521"/>
                      <a:pt x="1298" y="5973"/>
                      <a:pt x="1298" y="6592"/>
                    </a:cubicBezTo>
                    <a:cubicBezTo>
                      <a:pt x="1084" y="6497"/>
                      <a:pt x="810" y="6342"/>
                      <a:pt x="548" y="6199"/>
                    </a:cubicBezTo>
                    <a:lnTo>
                      <a:pt x="548" y="699"/>
                    </a:lnTo>
                    <a:close/>
                    <a:moveTo>
                      <a:pt x="268" y="0"/>
                    </a:moveTo>
                    <a:cubicBezTo>
                      <a:pt x="128" y="0"/>
                      <a:pt x="0" y="114"/>
                      <a:pt x="0" y="270"/>
                    </a:cubicBezTo>
                    <a:lnTo>
                      <a:pt x="0" y="6354"/>
                    </a:lnTo>
                    <a:cubicBezTo>
                      <a:pt x="0" y="6449"/>
                      <a:pt x="60" y="6545"/>
                      <a:pt x="143" y="6592"/>
                    </a:cubicBezTo>
                    <a:cubicBezTo>
                      <a:pt x="1107" y="7128"/>
                      <a:pt x="1441" y="7271"/>
                      <a:pt x="1584" y="7271"/>
                    </a:cubicBezTo>
                    <a:cubicBezTo>
                      <a:pt x="1643" y="7271"/>
                      <a:pt x="1703" y="7247"/>
                      <a:pt x="1738" y="7199"/>
                    </a:cubicBezTo>
                    <a:cubicBezTo>
                      <a:pt x="1822" y="7152"/>
                      <a:pt x="1869" y="7045"/>
                      <a:pt x="1834" y="6961"/>
                    </a:cubicBezTo>
                    <a:cubicBezTo>
                      <a:pt x="1810" y="6735"/>
                      <a:pt x="1822" y="3223"/>
                      <a:pt x="1834" y="901"/>
                    </a:cubicBezTo>
                    <a:cubicBezTo>
                      <a:pt x="1834" y="806"/>
                      <a:pt x="1774" y="711"/>
                      <a:pt x="1691" y="663"/>
                    </a:cubicBezTo>
                    <a:lnTo>
                      <a:pt x="393" y="32"/>
                    </a:lnTo>
                    <a:cubicBezTo>
                      <a:pt x="352" y="10"/>
                      <a:pt x="310" y="0"/>
                      <a:pt x="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6"/>
              <p:cNvSpPr/>
              <p:nvPr/>
            </p:nvSpPr>
            <p:spPr>
              <a:xfrm>
                <a:off x="7248201" y="2083229"/>
                <a:ext cx="145381" cy="83270"/>
              </a:xfrm>
              <a:custGeom>
                <a:avLst/>
                <a:gdLst/>
                <a:ahLst/>
                <a:cxnLst/>
                <a:rect l="l" t="t" r="r" b="b"/>
                <a:pathLst>
                  <a:path w="5097" h="2919" extrusionOk="0">
                    <a:moveTo>
                      <a:pt x="3799" y="1"/>
                    </a:moveTo>
                    <a:lnTo>
                      <a:pt x="1" y="2287"/>
                    </a:lnTo>
                    <a:lnTo>
                      <a:pt x="1299" y="2918"/>
                    </a:lnTo>
                    <a:lnTo>
                      <a:pt x="5097" y="644"/>
                    </a:lnTo>
                    <a:lnTo>
                      <a:pt x="37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6"/>
              <p:cNvSpPr/>
              <p:nvPr/>
            </p:nvSpPr>
            <p:spPr>
              <a:xfrm>
                <a:off x="7239045" y="2075726"/>
                <a:ext cx="163721" cy="98560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3455" extrusionOk="0">
                    <a:moveTo>
                      <a:pt x="4132" y="574"/>
                    </a:moveTo>
                    <a:lnTo>
                      <a:pt x="4858" y="931"/>
                    </a:lnTo>
                    <a:lnTo>
                      <a:pt x="1596" y="2883"/>
                    </a:lnTo>
                    <a:lnTo>
                      <a:pt x="870" y="2526"/>
                    </a:lnTo>
                    <a:lnTo>
                      <a:pt x="4132" y="574"/>
                    </a:lnTo>
                    <a:close/>
                    <a:moveTo>
                      <a:pt x="4119" y="0"/>
                    </a:moveTo>
                    <a:cubicBezTo>
                      <a:pt x="4072" y="0"/>
                      <a:pt x="4027" y="12"/>
                      <a:pt x="3989" y="38"/>
                    </a:cubicBezTo>
                    <a:lnTo>
                      <a:pt x="179" y="2324"/>
                    </a:lnTo>
                    <a:cubicBezTo>
                      <a:pt x="0" y="2431"/>
                      <a:pt x="12" y="2693"/>
                      <a:pt x="203" y="2788"/>
                    </a:cubicBezTo>
                    <a:lnTo>
                      <a:pt x="1501" y="3431"/>
                    </a:lnTo>
                    <a:cubicBezTo>
                      <a:pt x="1536" y="3443"/>
                      <a:pt x="1572" y="3455"/>
                      <a:pt x="1620" y="3455"/>
                    </a:cubicBezTo>
                    <a:cubicBezTo>
                      <a:pt x="1667" y="3455"/>
                      <a:pt x="1715" y="3443"/>
                      <a:pt x="1751" y="3419"/>
                    </a:cubicBezTo>
                    <a:lnTo>
                      <a:pt x="5561" y="1133"/>
                    </a:lnTo>
                    <a:cubicBezTo>
                      <a:pt x="5739" y="1026"/>
                      <a:pt x="5727" y="752"/>
                      <a:pt x="5537" y="657"/>
                    </a:cubicBezTo>
                    <a:lnTo>
                      <a:pt x="4239" y="26"/>
                    </a:lnTo>
                    <a:cubicBezTo>
                      <a:pt x="4200" y="9"/>
                      <a:pt x="4159" y="0"/>
                      <a:pt x="4119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6"/>
              <p:cNvSpPr/>
              <p:nvPr/>
            </p:nvSpPr>
            <p:spPr>
              <a:xfrm>
                <a:off x="7109661" y="1994252"/>
                <a:ext cx="284259" cy="185823"/>
              </a:xfrm>
              <a:custGeom>
                <a:avLst/>
                <a:gdLst/>
                <a:ahLst/>
                <a:cxnLst/>
                <a:rect l="l" t="t" r="r" b="b"/>
                <a:pathLst>
                  <a:path w="9966" h="6514" extrusionOk="0">
                    <a:moveTo>
                      <a:pt x="9966" y="1"/>
                    </a:moveTo>
                    <a:lnTo>
                      <a:pt x="24" y="24"/>
                    </a:lnTo>
                    <a:lnTo>
                      <a:pt x="0" y="3561"/>
                    </a:lnTo>
                    <a:cubicBezTo>
                      <a:pt x="0" y="5192"/>
                      <a:pt x="2227" y="6513"/>
                      <a:pt x="5001" y="6513"/>
                    </a:cubicBezTo>
                    <a:cubicBezTo>
                      <a:pt x="7775" y="6513"/>
                      <a:pt x="9930" y="5192"/>
                      <a:pt x="9930" y="3561"/>
                    </a:cubicBezTo>
                    <a:lnTo>
                      <a:pt x="9966" y="3096"/>
                    </a:lnTo>
                    <a:lnTo>
                      <a:pt x="99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6"/>
              <p:cNvSpPr/>
              <p:nvPr/>
            </p:nvSpPr>
            <p:spPr>
              <a:xfrm>
                <a:off x="7101846" y="1986606"/>
                <a:ext cx="299547" cy="200943"/>
              </a:xfrm>
              <a:custGeom>
                <a:avLst/>
                <a:gdLst/>
                <a:ahLst/>
                <a:cxnLst/>
                <a:rect l="l" t="t" r="r" b="b"/>
                <a:pathLst>
                  <a:path w="10502" h="7044" extrusionOk="0">
                    <a:moveTo>
                      <a:pt x="10234" y="1"/>
                    </a:moveTo>
                    <a:cubicBezTo>
                      <a:pt x="10100" y="1"/>
                      <a:pt x="9966" y="90"/>
                      <a:pt x="9966" y="269"/>
                    </a:cubicBezTo>
                    <a:lnTo>
                      <a:pt x="9966" y="3340"/>
                    </a:lnTo>
                    <a:lnTo>
                      <a:pt x="9942" y="3829"/>
                    </a:lnTo>
                    <a:cubicBezTo>
                      <a:pt x="9942" y="5305"/>
                      <a:pt x="7847" y="6507"/>
                      <a:pt x="5275" y="6507"/>
                    </a:cubicBezTo>
                    <a:cubicBezTo>
                      <a:pt x="2667" y="6507"/>
                      <a:pt x="536" y="5305"/>
                      <a:pt x="536" y="3829"/>
                    </a:cubicBezTo>
                    <a:lnTo>
                      <a:pt x="572" y="292"/>
                    </a:lnTo>
                    <a:cubicBezTo>
                      <a:pt x="572" y="138"/>
                      <a:pt x="453" y="19"/>
                      <a:pt x="298" y="19"/>
                    </a:cubicBezTo>
                    <a:cubicBezTo>
                      <a:pt x="155" y="19"/>
                      <a:pt x="36" y="138"/>
                      <a:pt x="36" y="280"/>
                    </a:cubicBezTo>
                    <a:lnTo>
                      <a:pt x="0" y="3829"/>
                    </a:lnTo>
                    <a:cubicBezTo>
                      <a:pt x="0" y="5638"/>
                      <a:pt x="2322" y="7043"/>
                      <a:pt x="5275" y="7043"/>
                    </a:cubicBezTo>
                    <a:cubicBezTo>
                      <a:pt x="8192" y="7043"/>
                      <a:pt x="10478" y="5638"/>
                      <a:pt x="10478" y="3840"/>
                    </a:cubicBezTo>
                    <a:lnTo>
                      <a:pt x="10502" y="3364"/>
                    </a:lnTo>
                    <a:lnTo>
                      <a:pt x="10502" y="269"/>
                    </a:lnTo>
                    <a:cubicBezTo>
                      <a:pt x="10502" y="90"/>
                      <a:pt x="10368" y="1"/>
                      <a:pt x="102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6"/>
              <p:cNvSpPr/>
              <p:nvPr/>
            </p:nvSpPr>
            <p:spPr>
              <a:xfrm>
                <a:off x="7101846" y="1896089"/>
                <a:ext cx="300916" cy="183456"/>
              </a:xfrm>
              <a:custGeom>
                <a:avLst/>
                <a:gdLst/>
                <a:ahLst/>
                <a:cxnLst/>
                <a:rect l="l" t="t" r="r" b="b"/>
                <a:pathLst>
                  <a:path w="10550" h="6431" extrusionOk="0">
                    <a:moveTo>
                      <a:pt x="5275" y="536"/>
                    </a:moveTo>
                    <a:cubicBezTo>
                      <a:pt x="7882" y="536"/>
                      <a:pt x="10013" y="1739"/>
                      <a:pt x="10013" y="3215"/>
                    </a:cubicBezTo>
                    <a:cubicBezTo>
                      <a:pt x="10013" y="4692"/>
                      <a:pt x="7894" y="5894"/>
                      <a:pt x="5275" y="5894"/>
                    </a:cubicBezTo>
                    <a:cubicBezTo>
                      <a:pt x="2667" y="5894"/>
                      <a:pt x="536" y="4692"/>
                      <a:pt x="536" y="3215"/>
                    </a:cubicBezTo>
                    <a:cubicBezTo>
                      <a:pt x="536" y="1739"/>
                      <a:pt x="2667" y="536"/>
                      <a:pt x="5275" y="536"/>
                    </a:cubicBezTo>
                    <a:close/>
                    <a:moveTo>
                      <a:pt x="5275" y="1"/>
                    </a:moveTo>
                    <a:cubicBezTo>
                      <a:pt x="2322" y="1"/>
                      <a:pt x="0" y="1406"/>
                      <a:pt x="0" y="3215"/>
                    </a:cubicBezTo>
                    <a:cubicBezTo>
                      <a:pt x="0" y="5025"/>
                      <a:pt x="2322" y="6430"/>
                      <a:pt x="5275" y="6430"/>
                    </a:cubicBezTo>
                    <a:cubicBezTo>
                      <a:pt x="8228" y="6430"/>
                      <a:pt x="10549" y="5025"/>
                      <a:pt x="10549" y="3215"/>
                    </a:cubicBezTo>
                    <a:cubicBezTo>
                      <a:pt x="10549" y="1418"/>
                      <a:pt x="8228" y="1"/>
                      <a:pt x="5275" y="1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6"/>
              <p:cNvSpPr/>
              <p:nvPr/>
            </p:nvSpPr>
            <p:spPr>
              <a:xfrm>
                <a:off x="7109661" y="1903563"/>
                <a:ext cx="285286" cy="168508"/>
              </a:xfrm>
              <a:custGeom>
                <a:avLst/>
                <a:gdLst/>
                <a:ahLst/>
                <a:cxnLst/>
                <a:rect l="l" t="t" r="r" b="b"/>
                <a:pathLst>
                  <a:path w="10002" h="5907" extrusionOk="0">
                    <a:moveTo>
                      <a:pt x="5001" y="1"/>
                    </a:moveTo>
                    <a:cubicBezTo>
                      <a:pt x="2239" y="1"/>
                      <a:pt x="0" y="1322"/>
                      <a:pt x="0" y="2953"/>
                    </a:cubicBezTo>
                    <a:cubicBezTo>
                      <a:pt x="0" y="4584"/>
                      <a:pt x="2239" y="5906"/>
                      <a:pt x="5001" y="5906"/>
                    </a:cubicBezTo>
                    <a:cubicBezTo>
                      <a:pt x="7763" y="5906"/>
                      <a:pt x="10001" y="4584"/>
                      <a:pt x="10001" y="2953"/>
                    </a:cubicBezTo>
                    <a:cubicBezTo>
                      <a:pt x="10001" y="1322"/>
                      <a:pt x="7763" y="1"/>
                      <a:pt x="50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6"/>
              <p:cNvSpPr/>
              <p:nvPr/>
            </p:nvSpPr>
            <p:spPr>
              <a:xfrm>
                <a:off x="7156184" y="1928011"/>
                <a:ext cx="192929" cy="119584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4192" extrusionOk="0">
                    <a:moveTo>
                      <a:pt x="3382" y="1"/>
                    </a:moveTo>
                    <a:cubicBezTo>
                      <a:pt x="1512" y="1"/>
                      <a:pt x="0" y="941"/>
                      <a:pt x="0" y="2096"/>
                    </a:cubicBezTo>
                    <a:cubicBezTo>
                      <a:pt x="0" y="3251"/>
                      <a:pt x="1512" y="4192"/>
                      <a:pt x="3382" y="4192"/>
                    </a:cubicBezTo>
                    <a:cubicBezTo>
                      <a:pt x="5251" y="4192"/>
                      <a:pt x="6763" y="3251"/>
                      <a:pt x="6763" y="2096"/>
                    </a:cubicBezTo>
                    <a:cubicBezTo>
                      <a:pt x="6763" y="941"/>
                      <a:pt x="5251" y="1"/>
                      <a:pt x="3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6"/>
              <p:cNvSpPr/>
              <p:nvPr/>
            </p:nvSpPr>
            <p:spPr>
              <a:xfrm>
                <a:off x="7142920" y="1944157"/>
                <a:ext cx="218400" cy="87492"/>
              </a:xfrm>
              <a:custGeom>
                <a:avLst/>
                <a:gdLst/>
                <a:ahLst/>
                <a:cxnLst/>
                <a:rect l="l" t="t" r="r" b="b"/>
                <a:pathLst>
                  <a:path w="7657" h="3067" extrusionOk="0">
                    <a:moveTo>
                      <a:pt x="378" y="0"/>
                    </a:moveTo>
                    <a:cubicBezTo>
                      <a:pt x="112" y="0"/>
                      <a:pt x="0" y="412"/>
                      <a:pt x="299" y="518"/>
                    </a:cubicBezTo>
                    <a:lnTo>
                      <a:pt x="7192" y="3054"/>
                    </a:lnTo>
                    <a:cubicBezTo>
                      <a:pt x="7216" y="3066"/>
                      <a:pt x="7252" y="3066"/>
                      <a:pt x="7288" y="3066"/>
                    </a:cubicBezTo>
                    <a:cubicBezTo>
                      <a:pt x="7585" y="3066"/>
                      <a:pt x="7657" y="2650"/>
                      <a:pt x="7383" y="2542"/>
                    </a:cubicBezTo>
                    <a:lnTo>
                      <a:pt x="477" y="18"/>
                    </a:lnTo>
                    <a:cubicBezTo>
                      <a:pt x="442" y="6"/>
                      <a:pt x="409" y="0"/>
                      <a:pt x="3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6"/>
              <p:cNvSpPr/>
              <p:nvPr/>
            </p:nvSpPr>
            <p:spPr>
              <a:xfrm>
                <a:off x="7143262" y="1944043"/>
                <a:ext cx="218685" cy="87606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3071" extrusionOk="0">
                    <a:moveTo>
                      <a:pt x="7286" y="1"/>
                    </a:moveTo>
                    <a:cubicBezTo>
                      <a:pt x="7253" y="1"/>
                      <a:pt x="7218" y="8"/>
                      <a:pt x="7180" y="22"/>
                    </a:cubicBezTo>
                    <a:lnTo>
                      <a:pt x="287" y="2546"/>
                    </a:lnTo>
                    <a:cubicBezTo>
                      <a:pt x="1" y="2654"/>
                      <a:pt x="84" y="3070"/>
                      <a:pt x="382" y="3070"/>
                    </a:cubicBezTo>
                    <a:cubicBezTo>
                      <a:pt x="406" y="3070"/>
                      <a:pt x="441" y="3058"/>
                      <a:pt x="465" y="3058"/>
                    </a:cubicBezTo>
                    <a:lnTo>
                      <a:pt x="7371" y="522"/>
                    </a:lnTo>
                    <a:cubicBezTo>
                      <a:pt x="7667" y="417"/>
                      <a:pt x="7550" y="1"/>
                      <a:pt x="7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6"/>
              <p:cNvSpPr/>
              <p:nvPr/>
            </p:nvSpPr>
            <p:spPr>
              <a:xfrm>
                <a:off x="7245491" y="1471686"/>
                <a:ext cx="15317" cy="514081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8021" extrusionOk="0">
                    <a:moveTo>
                      <a:pt x="269" y="1"/>
                    </a:moveTo>
                    <a:cubicBezTo>
                      <a:pt x="135" y="1"/>
                      <a:pt x="1" y="90"/>
                      <a:pt x="1" y="269"/>
                    </a:cubicBezTo>
                    <a:lnTo>
                      <a:pt x="1" y="17747"/>
                    </a:lnTo>
                    <a:cubicBezTo>
                      <a:pt x="1" y="17902"/>
                      <a:pt x="120" y="18021"/>
                      <a:pt x="275" y="18021"/>
                    </a:cubicBezTo>
                    <a:cubicBezTo>
                      <a:pt x="417" y="18021"/>
                      <a:pt x="536" y="17902"/>
                      <a:pt x="536" y="17747"/>
                    </a:cubicBezTo>
                    <a:lnTo>
                      <a:pt x="536" y="269"/>
                    </a:lnTo>
                    <a:cubicBezTo>
                      <a:pt x="536" y="90"/>
                      <a:pt x="402" y="1"/>
                      <a:pt x="2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6"/>
              <p:cNvSpPr/>
              <p:nvPr/>
            </p:nvSpPr>
            <p:spPr>
              <a:xfrm>
                <a:off x="7198969" y="1478618"/>
                <a:ext cx="64747" cy="426333"/>
              </a:xfrm>
              <a:custGeom>
                <a:avLst/>
                <a:gdLst/>
                <a:ahLst/>
                <a:cxnLst/>
                <a:rect l="l" t="t" r="r" b="b"/>
                <a:pathLst>
                  <a:path w="2270" h="14945" extrusionOk="0">
                    <a:moveTo>
                      <a:pt x="1916" y="1"/>
                    </a:moveTo>
                    <a:cubicBezTo>
                      <a:pt x="1824" y="1"/>
                      <a:pt x="1732" y="47"/>
                      <a:pt x="1679" y="157"/>
                    </a:cubicBezTo>
                    <a:lnTo>
                      <a:pt x="72" y="3562"/>
                    </a:lnTo>
                    <a:cubicBezTo>
                      <a:pt x="48" y="3598"/>
                      <a:pt x="48" y="3633"/>
                      <a:pt x="48" y="3669"/>
                    </a:cubicBezTo>
                    <a:cubicBezTo>
                      <a:pt x="1" y="8693"/>
                      <a:pt x="36" y="8789"/>
                      <a:pt x="60" y="8836"/>
                    </a:cubicBezTo>
                    <a:cubicBezTo>
                      <a:pt x="108" y="9003"/>
                      <a:pt x="1179" y="13158"/>
                      <a:pt x="1596" y="14742"/>
                    </a:cubicBezTo>
                    <a:cubicBezTo>
                      <a:pt x="1620" y="14861"/>
                      <a:pt x="1727" y="14944"/>
                      <a:pt x="1846" y="14944"/>
                    </a:cubicBezTo>
                    <a:cubicBezTo>
                      <a:pt x="1870" y="14944"/>
                      <a:pt x="1894" y="14944"/>
                      <a:pt x="1917" y="14932"/>
                    </a:cubicBezTo>
                    <a:cubicBezTo>
                      <a:pt x="2060" y="14897"/>
                      <a:pt x="2156" y="14754"/>
                      <a:pt x="2120" y="14611"/>
                    </a:cubicBezTo>
                    <a:cubicBezTo>
                      <a:pt x="1763" y="13242"/>
                      <a:pt x="608" y="8789"/>
                      <a:pt x="584" y="8717"/>
                    </a:cubicBezTo>
                    <a:cubicBezTo>
                      <a:pt x="548" y="8515"/>
                      <a:pt x="560" y="5645"/>
                      <a:pt x="584" y="3740"/>
                    </a:cubicBezTo>
                    <a:lnTo>
                      <a:pt x="2167" y="383"/>
                    </a:lnTo>
                    <a:cubicBezTo>
                      <a:pt x="2269" y="171"/>
                      <a:pt x="2093" y="1"/>
                      <a:pt x="19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6"/>
              <p:cNvSpPr/>
              <p:nvPr/>
            </p:nvSpPr>
            <p:spPr>
              <a:xfrm>
                <a:off x="7210179" y="1459647"/>
                <a:ext cx="123989" cy="136558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4787" extrusionOk="0">
                    <a:moveTo>
                      <a:pt x="4346" y="0"/>
                    </a:moveTo>
                    <a:lnTo>
                      <a:pt x="0" y="2608"/>
                    </a:lnTo>
                    <a:lnTo>
                      <a:pt x="0" y="4786"/>
                    </a:lnTo>
                    <a:lnTo>
                      <a:pt x="4346" y="2179"/>
                    </a:lnTo>
                    <a:lnTo>
                      <a:pt x="43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6"/>
              <p:cNvSpPr/>
              <p:nvPr/>
            </p:nvSpPr>
            <p:spPr>
              <a:xfrm>
                <a:off x="7202706" y="1452087"/>
                <a:ext cx="139277" cy="151591"/>
              </a:xfrm>
              <a:custGeom>
                <a:avLst/>
                <a:gdLst/>
                <a:ahLst/>
                <a:cxnLst/>
                <a:rect l="l" t="t" r="r" b="b"/>
                <a:pathLst>
                  <a:path w="4883" h="5314" extrusionOk="0">
                    <a:moveTo>
                      <a:pt x="4346" y="741"/>
                    </a:moveTo>
                    <a:lnTo>
                      <a:pt x="4346" y="2289"/>
                    </a:lnTo>
                    <a:lnTo>
                      <a:pt x="536" y="4575"/>
                    </a:lnTo>
                    <a:lnTo>
                      <a:pt x="536" y="3027"/>
                    </a:lnTo>
                    <a:lnTo>
                      <a:pt x="4346" y="741"/>
                    </a:lnTo>
                    <a:close/>
                    <a:moveTo>
                      <a:pt x="4614" y="1"/>
                    </a:moveTo>
                    <a:cubicBezTo>
                      <a:pt x="4568" y="1"/>
                      <a:pt x="4521" y="13"/>
                      <a:pt x="4477" y="39"/>
                    </a:cubicBezTo>
                    <a:lnTo>
                      <a:pt x="131" y="2646"/>
                    </a:lnTo>
                    <a:cubicBezTo>
                      <a:pt x="48" y="2694"/>
                      <a:pt x="0" y="2777"/>
                      <a:pt x="0" y="2873"/>
                    </a:cubicBezTo>
                    <a:lnTo>
                      <a:pt x="0" y="5051"/>
                    </a:lnTo>
                    <a:cubicBezTo>
                      <a:pt x="0" y="5147"/>
                      <a:pt x="60" y="5230"/>
                      <a:pt x="131" y="5278"/>
                    </a:cubicBezTo>
                    <a:cubicBezTo>
                      <a:pt x="179" y="5301"/>
                      <a:pt x="227" y="5313"/>
                      <a:pt x="262" y="5313"/>
                    </a:cubicBezTo>
                    <a:cubicBezTo>
                      <a:pt x="322" y="5313"/>
                      <a:pt x="370" y="5301"/>
                      <a:pt x="405" y="5278"/>
                    </a:cubicBezTo>
                    <a:lnTo>
                      <a:pt x="4751" y="2670"/>
                    </a:lnTo>
                    <a:cubicBezTo>
                      <a:pt x="4834" y="2623"/>
                      <a:pt x="4882" y="2539"/>
                      <a:pt x="4882" y="2444"/>
                    </a:cubicBezTo>
                    <a:lnTo>
                      <a:pt x="4882" y="265"/>
                    </a:lnTo>
                    <a:cubicBezTo>
                      <a:pt x="4882" y="113"/>
                      <a:pt x="4754" y="1"/>
                      <a:pt x="46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6"/>
              <p:cNvSpPr/>
              <p:nvPr/>
            </p:nvSpPr>
            <p:spPr>
              <a:xfrm>
                <a:off x="7089609" y="1458278"/>
                <a:ext cx="120595" cy="137927"/>
              </a:xfrm>
              <a:custGeom>
                <a:avLst/>
                <a:gdLst/>
                <a:ahLst/>
                <a:cxnLst/>
                <a:rect l="l" t="t" r="r" b="b"/>
                <a:pathLst>
                  <a:path w="4228" h="4835" extrusionOk="0">
                    <a:moveTo>
                      <a:pt x="1" y="1"/>
                    </a:moveTo>
                    <a:lnTo>
                      <a:pt x="1" y="2167"/>
                    </a:lnTo>
                    <a:lnTo>
                      <a:pt x="4227" y="4834"/>
                    </a:lnTo>
                    <a:lnTo>
                      <a:pt x="4227" y="265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6"/>
              <p:cNvSpPr/>
              <p:nvPr/>
            </p:nvSpPr>
            <p:spPr>
              <a:xfrm>
                <a:off x="7081794" y="1450690"/>
                <a:ext cx="136225" cy="152989"/>
              </a:xfrm>
              <a:custGeom>
                <a:avLst/>
                <a:gdLst/>
                <a:ahLst/>
                <a:cxnLst/>
                <a:rect l="l" t="t" r="r" b="b"/>
                <a:pathLst>
                  <a:path w="4776" h="5363" extrusionOk="0">
                    <a:moveTo>
                      <a:pt x="537" y="755"/>
                    </a:moveTo>
                    <a:lnTo>
                      <a:pt x="4239" y="3076"/>
                    </a:lnTo>
                    <a:lnTo>
                      <a:pt x="4239" y="4612"/>
                    </a:lnTo>
                    <a:lnTo>
                      <a:pt x="537" y="2291"/>
                    </a:lnTo>
                    <a:lnTo>
                      <a:pt x="537" y="755"/>
                    </a:lnTo>
                    <a:close/>
                    <a:moveTo>
                      <a:pt x="274" y="0"/>
                    </a:moveTo>
                    <a:cubicBezTo>
                      <a:pt x="133" y="0"/>
                      <a:pt x="1" y="107"/>
                      <a:pt x="1" y="267"/>
                    </a:cubicBezTo>
                    <a:lnTo>
                      <a:pt x="1" y="2433"/>
                    </a:lnTo>
                    <a:cubicBezTo>
                      <a:pt x="1" y="2529"/>
                      <a:pt x="48" y="2612"/>
                      <a:pt x="132" y="2660"/>
                    </a:cubicBezTo>
                    <a:lnTo>
                      <a:pt x="4370" y="5327"/>
                    </a:lnTo>
                    <a:cubicBezTo>
                      <a:pt x="4406" y="5350"/>
                      <a:pt x="4454" y="5362"/>
                      <a:pt x="4501" y="5362"/>
                    </a:cubicBezTo>
                    <a:cubicBezTo>
                      <a:pt x="4549" y="5362"/>
                      <a:pt x="4597" y="5350"/>
                      <a:pt x="4644" y="5339"/>
                    </a:cubicBezTo>
                    <a:cubicBezTo>
                      <a:pt x="4728" y="5291"/>
                      <a:pt x="4775" y="5196"/>
                      <a:pt x="4775" y="5100"/>
                    </a:cubicBezTo>
                    <a:lnTo>
                      <a:pt x="4775" y="2934"/>
                    </a:lnTo>
                    <a:cubicBezTo>
                      <a:pt x="4775" y="2838"/>
                      <a:pt x="4728" y="2755"/>
                      <a:pt x="4656" y="2695"/>
                    </a:cubicBezTo>
                    <a:lnTo>
                      <a:pt x="418" y="40"/>
                    </a:lnTo>
                    <a:cubicBezTo>
                      <a:pt x="372" y="13"/>
                      <a:pt x="322" y="0"/>
                      <a:pt x="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6"/>
              <p:cNvSpPr/>
              <p:nvPr/>
            </p:nvSpPr>
            <p:spPr>
              <a:xfrm>
                <a:off x="7089609" y="1386959"/>
                <a:ext cx="244555" cy="147084"/>
              </a:xfrm>
              <a:custGeom>
                <a:avLst/>
                <a:gdLst/>
                <a:ahLst/>
                <a:cxnLst/>
                <a:rect l="l" t="t" r="r" b="b"/>
                <a:pathLst>
                  <a:path w="8574" h="5156" extrusionOk="0">
                    <a:moveTo>
                      <a:pt x="4346" y="0"/>
                    </a:moveTo>
                    <a:lnTo>
                      <a:pt x="1" y="2501"/>
                    </a:lnTo>
                    <a:lnTo>
                      <a:pt x="4227" y="5156"/>
                    </a:lnTo>
                    <a:lnTo>
                      <a:pt x="8573" y="2548"/>
                    </a:lnTo>
                    <a:lnTo>
                      <a:pt x="43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6"/>
              <p:cNvSpPr/>
              <p:nvPr/>
            </p:nvSpPr>
            <p:spPr>
              <a:xfrm>
                <a:off x="7081794" y="1379143"/>
                <a:ext cx="261526" cy="162717"/>
              </a:xfrm>
              <a:custGeom>
                <a:avLst/>
                <a:gdLst/>
                <a:ahLst/>
                <a:cxnLst/>
                <a:rect l="l" t="t" r="r" b="b"/>
                <a:pathLst>
                  <a:path w="9169" h="5704" extrusionOk="0">
                    <a:moveTo>
                      <a:pt x="4609" y="584"/>
                    </a:moveTo>
                    <a:lnTo>
                      <a:pt x="8323" y="2822"/>
                    </a:lnTo>
                    <a:lnTo>
                      <a:pt x="4501" y="5120"/>
                    </a:lnTo>
                    <a:lnTo>
                      <a:pt x="787" y="2786"/>
                    </a:lnTo>
                    <a:lnTo>
                      <a:pt x="4609" y="584"/>
                    </a:lnTo>
                    <a:close/>
                    <a:moveTo>
                      <a:pt x="4615" y="0"/>
                    </a:moveTo>
                    <a:cubicBezTo>
                      <a:pt x="4567" y="0"/>
                      <a:pt x="4519" y="12"/>
                      <a:pt x="4478" y="36"/>
                    </a:cubicBezTo>
                    <a:lnTo>
                      <a:pt x="144" y="2536"/>
                    </a:lnTo>
                    <a:cubicBezTo>
                      <a:pt x="60" y="2584"/>
                      <a:pt x="13" y="2667"/>
                      <a:pt x="1" y="2763"/>
                    </a:cubicBezTo>
                    <a:cubicBezTo>
                      <a:pt x="1" y="2858"/>
                      <a:pt x="48" y="2941"/>
                      <a:pt x="132" y="3001"/>
                    </a:cubicBezTo>
                    <a:lnTo>
                      <a:pt x="4370" y="5656"/>
                    </a:lnTo>
                    <a:cubicBezTo>
                      <a:pt x="4406" y="5692"/>
                      <a:pt x="4454" y="5703"/>
                      <a:pt x="4501" y="5703"/>
                    </a:cubicBezTo>
                    <a:cubicBezTo>
                      <a:pt x="4561" y="5703"/>
                      <a:pt x="4609" y="5680"/>
                      <a:pt x="4644" y="5656"/>
                    </a:cubicBezTo>
                    <a:lnTo>
                      <a:pt x="8990" y="3048"/>
                    </a:lnTo>
                    <a:cubicBezTo>
                      <a:pt x="9169" y="2941"/>
                      <a:pt x="9169" y="2691"/>
                      <a:pt x="8990" y="2596"/>
                    </a:cubicBezTo>
                    <a:lnTo>
                      <a:pt x="4751" y="36"/>
                    </a:lnTo>
                    <a:cubicBezTo>
                      <a:pt x="4710" y="12"/>
                      <a:pt x="4662" y="0"/>
                      <a:pt x="46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6"/>
              <p:cNvSpPr/>
              <p:nvPr/>
            </p:nvSpPr>
            <p:spPr>
              <a:xfrm>
                <a:off x="5669360" y="2720104"/>
                <a:ext cx="41815" cy="45529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596" extrusionOk="0">
                    <a:moveTo>
                      <a:pt x="1" y="0"/>
                    </a:moveTo>
                    <a:lnTo>
                      <a:pt x="1" y="476"/>
                    </a:lnTo>
                    <a:cubicBezTo>
                      <a:pt x="1" y="643"/>
                      <a:pt x="96" y="798"/>
                      <a:pt x="239" y="893"/>
                    </a:cubicBezTo>
                    <a:lnTo>
                      <a:pt x="1430" y="1596"/>
                    </a:lnTo>
                    <a:lnTo>
                      <a:pt x="1465" y="84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6"/>
              <p:cNvSpPr/>
              <p:nvPr/>
            </p:nvSpPr>
            <p:spPr>
              <a:xfrm>
                <a:off x="5659862" y="2710262"/>
                <a:ext cx="61495" cy="65212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286" extrusionOk="0">
                    <a:moveTo>
                      <a:pt x="344" y="0"/>
                    </a:moveTo>
                    <a:cubicBezTo>
                      <a:pt x="162" y="0"/>
                      <a:pt x="0" y="139"/>
                      <a:pt x="0" y="345"/>
                    </a:cubicBezTo>
                    <a:lnTo>
                      <a:pt x="0" y="821"/>
                    </a:lnTo>
                    <a:cubicBezTo>
                      <a:pt x="0" y="1119"/>
                      <a:pt x="143" y="1381"/>
                      <a:pt x="393" y="1536"/>
                    </a:cubicBezTo>
                    <a:lnTo>
                      <a:pt x="1584" y="2238"/>
                    </a:lnTo>
                    <a:cubicBezTo>
                      <a:pt x="1643" y="2274"/>
                      <a:pt x="1703" y="2286"/>
                      <a:pt x="1763" y="2286"/>
                    </a:cubicBezTo>
                    <a:cubicBezTo>
                      <a:pt x="1822" y="2286"/>
                      <a:pt x="1882" y="2274"/>
                      <a:pt x="1929" y="2250"/>
                    </a:cubicBezTo>
                    <a:cubicBezTo>
                      <a:pt x="2036" y="2191"/>
                      <a:pt x="2108" y="2083"/>
                      <a:pt x="2120" y="1953"/>
                    </a:cubicBezTo>
                    <a:lnTo>
                      <a:pt x="2155" y="1202"/>
                    </a:lnTo>
                    <a:cubicBezTo>
                      <a:pt x="2155" y="1083"/>
                      <a:pt x="2084" y="952"/>
                      <a:pt x="1977" y="893"/>
                    </a:cubicBezTo>
                    <a:lnTo>
                      <a:pt x="524" y="48"/>
                    </a:lnTo>
                    <a:cubicBezTo>
                      <a:pt x="465" y="15"/>
                      <a:pt x="404" y="0"/>
                      <a:pt x="3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6"/>
              <p:cNvSpPr/>
              <p:nvPr/>
            </p:nvSpPr>
            <p:spPr>
              <a:xfrm>
                <a:off x="5669360" y="2676457"/>
                <a:ext cx="111097" cy="67780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2376" extrusionOk="0">
                    <a:moveTo>
                      <a:pt x="2739" y="0"/>
                    </a:moveTo>
                    <a:cubicBezTo>
                      <a:pt x="2601" y="0"/>
                      <a:pt x="2464" y="39"/>
                      <a:pt x="2346" y="113"/>
                    </a:cubicBezTo>
                    <a:lnTo>
                      <a:pt x="1" y="1530"/>
                    </a:lnTo>
                    <a:lnTo>
                      <a:pt x="1465" y="2376"/>
                    </a:lnTo>
                    <a:lnTo>
                      <a:pt x="3644" y="1054"/>
                    </a:lnTo>
                    <a:cubicBezTo>
                      <a:pt x="3894" y="899"/>
                      <a:pt x="3882" y="542"/>
                      <a:pt x="3632" y="399"/>
                    </a:cubicBezTo>
                    <a:lnTo>
                      <a:pt x="3108" y="101"/>
                    </a:lnTo>
                    <a:cubicBezTo>
                      <a:pt x="2994" y="33"/>
                      <a:pt x="2866" y="0"/>
                      <a:pt x="27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6"/>
              <p:cNvSpPr/>
              <p:nvPr/>
            </p:nvSpPr>
            <p:spPr>
              <a:xfrm>
                <a:off x="5658151" y="2666643"/>
                <a:ext cx="134172" cy="87435"/>
              </a:xfrm>
              <a:custGeom>
                <a:avLst/>
                <a:gdLst/>
                <a:ahLst/>
                <a:cxnLst/>
                <a:rect l="l" t="t" r="r" b="b"/>
                <a:pathLst>
                  <a:path w="4704" h="3065" extrusionOk="0">
                    <a:moveTo>
                      <a:pt x="3124" y="679"/>
                    </a:moveTo>
                    <a:cubicBezTo>
                      <a:pt x="3191" y="679"/>
                      <a:pt x="3260" y="697"/>
                      <a:pt x="3323" y="731"/>
                    </a:cubicBezTo>
                    <a:lnTo>
                      <a:pt x="3847" y="1029"/>
                    </a:lnTo>
                    <a:lnTo>
                      <a:pt x="4013" y="731"/>
                    </a:lnTo>
                    <a:lnTo>
                      <a:pt x="3847" y="1100"/>
                    </a:lnTo>
                    <a:lnTo>
                      <a:pt x="1858" y="2315"/>
                    </a:lnTo>
                    <a:lnTo>
                      <a:pt x="1084" y="1862"/>
                    </a:lnTo>
                    <a:lnTo>
                      <a:pt x="2918" y="743"/>
                    </a:lnTo>
                    <a:cubicBezTo>
                      <a:pt x="2980" y="700"/>
                      <a:pt x="3051" y="679"/>
                      <a:pt x="3124" y="679"/>
                    </a:cubicBezTo>
                    <a:close/>
                    <a:moveTo>
                      <a:pt x="3142" y="0"/>
                    </a:moveTo>
                    <a:cubicBezTo>
                      <a:pt x="2941" y="0"/>
                      <a:pt x="2741" y="54"/>
                      <a:pt x="2561" y="160"/>
                    </a:cubicBezTo>
                    <a:lnTo>
                      <a:pt x="227" y="1577"/>
                    </a:lnTo>
                    <a:cubicBezTo>
                      <a:pt x="1" y="1707"/>
                      <a:pt x="1" y="2041"/>
                      <a:pt x="227" y="2172"/>
                    </a:cubicBezTo>
                    <a:lnTo>
                      <a:pt x="1692" y="3017"/>
                    </a:lnTo>
                    <a:cubicBezTo>
                      <a:pt x="1739" y="3053"/>
                      <a:pt x="1799" y="3065"/>
                      <a:pt x="1858" y="3065"/>
                    </a:cubicBezTo>
                    <a:cubicBezTo>
                      <a:pt x="1930" y="3065"/>
                      <a:pt x="1989" y="3053"/>
                      <a:pt x="2049" y="3029"/>
                    </a:cubicBezTo>
                    <a:lnTo>
                      <a:pt x="4228" y="1696"/>
                    </a:lnTo>
                    <a:cubicBezTo>
                      <a:pt x="4704" y="1410"/>
                      <a:pt x="4692" y="707"/>
                      <a:pt x="4204" y="434"/>
                    </a:cubicBezTo>
                    <a:lnTo>
                      <a:pt x="3680" y="136"/>
                    </a:lnTo>
                    <a:cubicBezTo>
                      <a:pt x="3509" y="45"/>
                      <a:pt x="3325" y="0"/>
                      <a:pt x="31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6"/>
              <p:cNvSpPr/>
              <p:nvPr/>
            </p:nvSpPr>
            <p:spPr>
              <a:xfrm>
                <a:off x="5710121" y="2697339"/>
                <a:ext cx="71678" cy="68293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394" extrusionOk="0">
                    <a:moveTo>
                      <a:pt x="2465" y="0"/>
                    </a:moveTo>
                    <a:lnTo>
                      <a:pt x="36" y="1644"/>
                    </a:lnTo>
                    <a:lnTo>
                      <a:pt x="1" y="2394"/>
                    </a:lnTo>
                    <a:lnTo>
                      <a:pt x="1" y="2394"/>
                    </a:lnTo>
                    <a:lnTo>
                      <a:pt x="2275" y="870"/>
                    </a:lnTo>
                    <a:cubicBezTo>
                      <a:pt x="2429" y="762"/>
                      <a:pt x="2513" y="584"/>
                      <a:pt x="2513" y="405"/>
                    </a:cubicBezTo>
                    <a:lnTo>
                      <a:pt x="246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6"/>
              <p:cNvSpPr/>
              <p:nvPr/>
            </p:nvSpPr>
            <p:spPr>
              <a:xfrm>
                <a:off x="5700280" y="2687411"/>
                <a:ext cx="91701" cy="88062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3087" extrusionOk="0">
                    <a:moveTo>
                      <a:pt x="2796" y="1"/>
                    </a:moveTo>
                    <a:cubicBezTo>
                      <a:pt x="2727" y="1"/>
                      <a:pt x="2662" y="22"/>
                      <a:pt x="2608" y="63"/>
                    </a:cubicBezTo>
                    <a:lnTo>
                      <a:pt x="179" y="1706"/>
                    </a:lnTo>
                    <a:cubicBezTo>
                      <a:pt x="95" y="1777"/>
                      <a:pt x="36" y="1872"/>
                      <a:pt x="36" y="1980"/>
                    </a:cubicBezTo>
                    <a:lnTo>
                      <a:pt x="0" y="2730"/>
                    </a:lnTo>
                    <a:cubicBezTo>
                      <a:pt x="0" y="2861"/>
                      <a:pt x="60" y="2980"/>
                      <a:pt x="179" y="3051"/>
                    </a:cubicBezTo>
                    <a:cubicBezTo>
                      <a:pt x="226" y="3075"/>
                      <a:pt x="286" y="3087"/>
                      <a:pt x="346" y="3087"/>
                    </a:cubicBezTo>
                    <a:cubicBezTo>
                      <a:pt x="417" y="3087"/>
                      <a:pt x="488" y="3075"/>
                      <a:pt x="536" y="3039"/>
                    </a:cubicBezTo>
                    <a:lnTo>
                      <a:pt x="2810" y="1515"/>
                    </a:lnTo>
                    <a:cubicBezTo>
                      <a:pt x="3072" y="1337"/>
                      <a:pt x="3215" y="1027"/>
                      <a:pt x="3203" y="718"/>
                    </a:cubicBezTo>
                    <a:lnTo>
                      <a:pt x="3155" y="313"/>
                    </a:lnTo>
                    <a:cubicBezTo>
                      <a:pt x="3132" y="194"/>
                      <a:pt x="3060" y="87"/>
                      <a:pt x="2953" y="39"/>
                    </a:cubicBezTo>
                    <a:cubicBezTo>
                      <a:pt x="2902" y="13"/>
                      <a:pt x="2848" y="1"/>
                      <a:pt x="27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6"/>
              <p:cNvSpPr/>
              <p:nvPr/>
            </p:nvSpPr>
            <p:spPr>
              <a:xfrm>
                <a:off x="5657152" y="2705098"/>
                <a:ext cx="83230" cy="58851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2063" extrusionOk="0">
                    <a:moveTo>
                      <a:pt x="1406" y="692"/>
                    </a:moveTo>
                    <a:cubicBezTo>
                      <a:pt x="1421" y="692"/>
                      <a:pt x="1437" y="692"/>
                      <a:pt x="1453" y="693"/>
                    </a:cubicBezTo>
                    <a:lnTo>
                      <a:pt x="1465" y="693"/>
                    </a:lnTo>
                    <a:lnTo>
                      <a:pt x="1465" y="705"/>
                    </a:lnTo>
                    <a:cubicBezTo>
                      <a:pt x="1493" y="702"/>
                      <a:pt x="1521" y="701"/>
                      <a:pt x="1549" y="701"/>
                    </a:cubicBezTo>
                    <a:cubicBezTo>
                      <a:pt x="1770" y="701"/>
                      <a:pt x="1986" y="782"/>
                      <a:pt x="2155" y="919"/>
                    </a:cubicBezTo>
                    <a:cubicBezTo>
                      <a:pt x="2179" y="943"/>
                      <a:pt x="2203" y="991"/>
                      <a:pt x="2203" y="1026"/>
                    </a:cubicBezTo>
                    <a:cubicBezTo>
                      <a:pt x="2203" y="1157"/>
                      <a:pt x="1893" y="1360"/>
                      <a:pt x="1465" y="1360"/>
                    </a:cubicBezTo>
                    <a:lnTo>
                      <a:pt x="1453" y="1360"/>
                    </a:lnTo>
                    <a:cubicBezTo>
                      <a:pt x="1024" y="1360"/>
                      <a:pt x="726" y="1169"/>
                      <a:pt x="715" y="1038"/>
                    </a:cubicBezTo>
                    <a:cubicBezTo>
                      <a:pt x="715" y="991"/>
                      <a:pt x="726" y="955"/>
                      <a:pt x="762" y="931"/>
                    </a:cubicBezTo>
                    <a:cubicBezTo>
                      <a:pt x="941" y="775"/>
                      <a:pt x="1172" y="692"/>
                      <a:pt x="1406" y="692"/>
                    </a:cubicBezTo>
                    <a:close/>
                    <a:moveTo>
                      <a:pt x="1548" y="0"/>
                    </a:moveTo>
                    <a:cubicBezTo>
                      <a:pt x="1520" y="0"/>
                      <a:pt x="1492" y="1"/>
                      <a:pt x="1465" y="2"/>
                    </a:cubicBezTo>
                    <a:lnTo>
                      <a:pt x="1453" y="2"/>
                    </a:lnTo>
                    <a:cubicBezTo>
                      <a:pt x="1424" y="1"/>
                      <a:pt x="1396" y="0"/>
                      <a:pt x="1368" y="0"/>
                    </a:cubicBezTo>
                    <a:cubicBezTo>
                      <a:pt x="947" y="0"/>
                      <a:pt x="551" y="165"/>
                      <a:pt x="238" y="467"/>
                    </a:cubicBezTo>
                    <a:cubicBezTo>
                      <a:pt x="83" y="633"/>
                      <a:pt x="0" y="860"/>
                      <a:pt x="12" y="1098"/>
                    </a:cubicBezTo>
                    <a:cubicBezTo>
                      <a:pt x="60" y="1645"/>
                      <a:pt x="679" y="2062"/>
                      <a:pt x="1453" y="2062"/>
                    </a:cubicBezTo>
                    <a:lnTo>
                      <a:pt x="1465" y="2062"/>
                    </a:lnTo>
                    <a:cubicBezTo>
                      <a:pt x="2239" y="2050"/>
                      <a:pt x="2858" y="1633"/>
                      <a:pt x="2905" y="1086"/>
                    </a:cubicBezTo>
                    <a:cubicBezTo>
                      <a:pt x="2917" y="848"/>
                      <a:pt x="2834" y="610"/>
                      <a:pt x="2667" y="443"/>
                    </a:cubicBezTo>
                    <a:cubicBezTo>
                      <a:pt x="2366" y="164"/>
                      <a:pt x="1960" y="0"/>
                      <a:pt x="15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6"/>
              <p:cNvSpPr/>
              <p:nvPr/>
            </p:nvSpPr>
            <p:spPr>
              <a:xfrm>
                <a:off x="5639810" y="2345111"/>
                <a:ext cx="115175" cy="406934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14265" extrusionOk="0">
                    <a:moveTo>
                      <a:pt x="4037" y="1"/>
                    </a:moveTo>
                    <a:lnTo>
                      <a:pt x="1" y="13"/>
                    </a:lnTo>
                    <a:lnTo>
                      <a:pt x="191" y="2227"/>
                    </a:lnTo>
                    <a:lnTo>
                      <a:pt x="977" y="13610"/>
                    </a:lnTo>
                    <a:cubicBezTo>
                      <a:pt x="1013" y="13979"/>
                      <a:pt x="1489" y="14264"/>
                      <a:pt x="2073" y="14264"/>
                    </a:cubicBezTo>
                    <a:cubicBezTo>
                      <a:pt x="2656" y="14264"/>
                      <a:pt x="3144" y="13967"/>
                      <a:pt x="3168" y="13598"/>
                    </a:cubicBezTo>
                    <a:lnTo>
                      <a:pt x="40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6"/>
              <p:cNvSpPr/>
              <p:nvPr/>
            </p:nvSpPr>
            <p:spPr>
              <a:xfrm>
                <a:off x="5629427" y="2335240"/>
                <a:ext cx="135398" cy="426646"/>
              </a:xfrm>
              <a:custGeom>
                <a:avLst/>
                <a:gdLst/>
                <a:ahLst/>
                <a:cxnLst/>
                <a:rect l="l" t="t" r="r" b="b"/>
                <a:pathLst>
                  <a:path w="4747" h="14956" extrusionOk="0">
                    <a:moveTo>
                      <a:pt x="4391" y="1"/>
                    </a:moveTo>
                    <a:cubicBezTo>
                      <a:pt x="4210" y="1"/>
                      <a:pt x="4055" y="140"/>
                      <a:pt x="4044" y="323"/>
                    </a:cubicBezTo>
                    <a:lnTo>
                      <a:pt x="3175" y="13920"/>
                    </a:lnTo>
                    <a:cubicBezTo>
                      <a:pt x="3175" y="14051"/>
                      <a:pt x="2865" y="14265"/>
                      <a:pt x="2437" y="14265"/>
                    </a:cubicBezTo>
                    <a:lnTo>
                      <a:pt x="2425" y="14265"/>
                    </a:lnTo>
                    <a:cubicBezTo>
                      <a:pt x="1984" y="14265"/>
                      <a:pt x="1698" y="14063"/>
                      <a:pt x="1687" y="13944"/>
                    </a:cubicBezTo>
                    <a:lnTo>
                      <a:pt x="901" y="2549"/>
                    </a:lnTo>
                    <a:lnTo>
                      <a:pt x="710" y="323"/>
                    </a:lnTo>
                    <a:cubicBezTo>
                      <a:pt x="693" y="106"/>
                      <a:pt x="533" y="3"/>
                      <a:pt x="371" y="3"/>
                    </a:cubicBezTo>
                    <a:cubicBezTo>
                      <a:pt x="187" y="3"/>
                      <a:pt x="1" y="135"/>
                      <a:pt x="20" y="382"/>
                    </a:cubicBezTo>
                    <a:lnTo>
                      <a:pt x="210" y="2597"/>
                    </a:lnTo>
                    <a:lnTo>
                      <a:pt x="996" y="13991"/>
                    </a:lnTo>
                    <a:cubicBezTo>
                      <a:pt x="1044" y="14539"/>
                      <a:pt x="1663" y="14956"/>
                      <a:pt x="2425" y="14956"/>
                    </a:cubicBezTo>
                    <a:cubicBezTo>
                      <a:pt x="3211" y="14956"/>
                      <a:pt x="3830" y="14527"/>
                      <a:pt x="3877" y="13967"/>
                    </a:cubicBezTo>
                    <a:lnTo>
                      <a:pt x="4735" y="371"/>
                    </a:lnTo>
                    <a:cubicBezTo>
                      <a:pt x="4746" y="180"/>
                      <a:pt x="4604" y="13"/>
                      <a:pt x="4413" y="1"/>
                    </a:cubicBezTo>
                    <a:cubicBezTo>
                      <a:pt x="4406" y="1"/>
                      <a:pt x="4398" y="1"/>
                      <a:pt x="43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6"/>
              <p:cNvSpPr/>
              <p:nvPr/>
            </p:nvSpPr>
            <p:spPr>
              <a:xfrm>
                <a:off x="5626917" y="2255791"/>
                <a:ext cx="140618" cy="15558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5454" extrusionOk="0">
                    <a:moveTo>
                      <a:pt x="2465" y="691"/>
                    </a:moveTo>
                    <a:lnTo>
                      <a:pt x="2465" y="703"/>
                    </a:lnTo>
                    <a:cubicBezTo>
                      <a:pt x="2906" y="703"/>
                      <a:pt x="3310" y="893"/>
                      <a:pt x="3608" y="1215"/>
                    </a:cubicBezTo>
                    <a:cubicBezTo>
                      <a:pt x="4013" y="1679"/>
                      <a:pt x="4215" y="2298"/>
                      <a:pt x="4168" y="2917"/>
                    </a:cubicBezTo>
                    <a:cubicBezTo>
                      <a:pt x="4096" y="3941"/>
                      <a:pt x="3346" y="4763"/>
                      <a:pt x="2477" y="4763"/>
                    </a:cubicBezTo>
                    <a:cubicBezTo>
                      <a:pt x="1608" y="4763"/>
                      <a:pt x="858" y="3965"/>
                      <a:pt x="774" y="2929"/>
                    </a:cubicBezTo>
                    <a:cubicBezTo>
                      <a:pt x="715" y="2310"/>
                      <a:pt x="905" y="1691"/>
                      <a:pt x="1322" y="1215"/>
                    </a:cubicBezTo>
                    <a:cubicBezTo>
                      <a:pt x="1608" y="893"/>
                      <a:pt x="2025" y="691"/>
                      <a:pt x="2465" y="691"/>
                    </a:cubicBezTo>
                    <a:close/>
                    <a:moveTo>
                      <a:pt x="2453" y="0"/>
                    </a:moveTo>
                    <a:cubicBezTo>
                      <a:pt x="1822" y="12"/>
                      <a:pt x="1215" y="286"/>
                      <a:pt x="798" y="762"/>
                    </a:cubicBezTo>
                    <a:cubicBezTo>
                      <a:pt x="251" y="1370"/>
                      <a:pt x="0" y="2179"/>
                      <a:pt x="72" y="2989"/>
                    </a:cubicBezTo>
                    <a:cubicBezTo>
                      <a:pt x="191" y="4370"/>
                      <a:pt x="1251" y="5453"/>
                      <a:pt x="2465" y="5453"/>
                    </a:cubicBezTo>
                    <a:lnTo>
                      <a:pt x="2477" y="5453"/>
                    </a:lnTo>
                    <a:cubicBezTo>
                      <a:pt x="3715" y="5441"/>
                      <a:pt x="4751" y="4346"/>
                      <a:pt x="4858" y="2965"/>
                    </a:cubicBezTo>
                    <a:cubicBezTo>
                      <a:pt x="4930" y="2143"/>
                      <a:pt x="4656" y="1346"/>
                      <a:pt x="4108" y="739"/>
                    </a:cubicBezTo>
                    <a:cubicBezTo>
                      <a:pt x="3691" y="274"/>
                      <a:pt x="3096" y="0"/>
                      <a:pt x="24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6"/>
              <p:cNvSpPr/>
              <p:nvPr/>
            </p:nvSpPr>
            <p:spPr>
              <a:xfrm>
                <a:off x="5635760" y="2265633"/>
                <a:ext cx="122962" cy="135902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4764" extrusionOk="0">
                    <a:moveTo>
                      <a:pt x="2143" y="1"/>
                    </a:moveTo>
                    <a:cubicBezTo>
                      <a:pt x="893" y="13"/>
                      <a:pt x="0" y="1251"/>
                      <a:pt x="119" y="2620"/>
                    </a:cubicBezTo>
                    <a:cubicBezTo>
                      <a:pt x="226" y="3850"/>
                      <a:pt x="1131" y="4763"/>
                      <a:pt x="2147" y="4763"/>
                    </a:cubicBezTo>
                    <a:cubicBezTo>
                      <a:pt x="2154" y="4763"/>
                      <a:pt x="2160" y="4763"/>
                      <a:pt x="2167" y="4763"/>
                    </a:cubicBezTo>
                    <a:cubicBezTo>
                      <a:pt x="3203" y="4763"/>
                      <a:pt x="4108" y="3834"/>
                      <a:pt x="4203" y="2596"/>
                    </a:cubicBezTo>
                    <a:cubicBezTo>
                      <a:pt x="4310" y="1215"/>
                      <a:pt x="3381" y="1"/>
                      <a:pt x="21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6"/>
              <p:cNvSpPr/>
              <p:nvPr/>
            </p:nvSpPr>
            <p:spPr>
              <a:xfrm>
                <a:off x="5639154" y="1990144"/>
                <a:ext cx="241817" cy="456771"/>
              </a:xfrm>
              <a:custGeom>
                <a:avLst/>
                <a:gdLst/>
                <a:ahLst/>
                <a:cxnLst/>
                <a:rect l="l" t="t" r="r" b="b"/>
                <a:pathLst>
                  <a:path w="8478" h="16012" extrusionOk="0">
                    <a:moveTo>
                      <a:pt x="4171" y="0"/>
                    </a:moveTo>
                    <a:cubicBezTo>
                      <a:pt x="4045" y="0"/>
                      <a:pt x="3918" y="28"/>
                      <a:pt x="3798" y="85"/>
                    </a:cubicBezTo>
                    <a:cubicBezTo>
                      <a:pt x="3751" y="97"/>
                      <a:pt x="3703" y="133"/>
                      <a:pt x="3655" y="156"/>
                    </a:cubicBezTo>
                    <a:lnTo>
                      <a:pt x="464" y="1847"/>
                    </a:lnTo>
                    <a:cubicBezTo>
                      <a:pt x="167" y="2014"/>
                      <a:pt x="0" y="2311"/>
                      <a:pt x="12" y="2645"/>
                    </a:cubicBezTo>
                    <a:lnTo>
                      <a:pt x="83" y="13146"/>
                    </a:lnTo>
                    <a:lnTo>
                      <a:pt x="4513" y="15801"/>
                    </a:lnTo>
                    <a:cubicBezTo>
                      <a:pt x="4752" y="15940"/>
                      <a:pt x="5025" y="16012"/>
                      <a:pt x="5297" y="16012"/>
                    </a:cubicBezTo>
                    <a:cubicBezTo>
                      <a:pt x="5540" y="16012"/>
                      <a:pt x="5782" y="15955"/>
                      <a:pt x="6001" y="15837"/>
                    </a:cubicBezTo>
                    <a:lnTo>
                      <a:pt x="8477" y="14515"/>
                    </a:lnTo>
                    <a:lnTo>
                      <a:pt x="8370" y="4252"/>
                    </a:lnTo>
                    <a:cubicBezTo>
                      <a:pt x="8370" y="4026"/>
                      <a:pt x="8334" y="3800"/>
                      <a:pt x="8287" y="3574"/>
                    </a:cubicBezTo>
                    <a:lnTo>
                      <a:pt x="8287" y="3383"/>
                    </a:lnTo>
                    <a:cubicBezTo>
                      <a:pt x="8192" y="3038"/>
                      <a:pt x="8025" y="2704"/>
                      <a:pt x="7799" y="2419"/>
                    </a:cubicBezTo>
                    <a:cubicBezTo>
                      <a:pt x="7561" y="2085"/>
                      <a:pt x="7263" y="1788"/>
                      <a:pt x="6930" y="1549"/>
                    </a:cubicBezTo>
                    <a:cubicBezTo>
                      <a:pt x="6560" y="1276"/>
                      <a:pt x="6179" y="1026"/>
                      <a:pt x="5763" y="823"/>
                    </a:cubicBezTo>
                    <a:lnTo>
                      <a:pt x="4644" y="133"/>
                    </a:lnTo>
                    <a:cubicBezTo>
                      <a:pt x="4496" y="46"/>
                      <a:pt x="4334" y="0"/>
                      <a:pt x="41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6"/>
              <p:cNvSpPr/>
              <p:nvPr/>
            </p:nvSpPr>
            <p:spPr>
              <a:xfrm>
                <a:off x="5790614" y="2801265"/>
                <a:ext cx="41444" cy="45557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597" extrusionOk="0">
                    <a:moveTo>
                      <a:pt x="0" y="1"/>
                    </a:moveTo>
                    <a:lnTo>
                      <a:pt x="0" y="477"/>
                    </a:lnTo>
                    <a:cubicBezTo>
                      <a:pt x="0" y="644"/>
                      <a:pt x="84" y="798"/>
                      <a:pt x="227" y="894"/>
                    </a:cubicBezTo>
                    <a:lnTo>
                      <a:pt x="1429" y="1596"/>
                    </a:lnTo>
                    <a:lnTo>
                      <a:pt x="1453" y="84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6"/>
              <p:cNvSpPr/>
              <p:nvPr/>
            </p:nvSpPr>
            <p:spPr>
              <a:xfrm>
                <a:off x="5780774" y="2791423"/>
                <a:ext cx="61809" cy="65383"/>
              </a:xfrm>
              <a:custGeom>
                <a:avLst/>
                <a:gdLst/>
                <a:ahLst/>
                <a:cxnLst/>
                <a:rect l="l" t="t" r="r" b="b"/>
                <a:pathLst>
                  <a:path w="2167" h="2292" extrusionOk="0">
                    <a:moveTo>
                      <a:pt x="344" y="1"/>
                    </a:moveTo>
                    <a:cubicBezTo>
                      <a:pt x="162" y="1"/>
                      <a:pt x="0" y="140"/>
                      <a:pt x="0" y="346"/>
                    </a:cubicBezTo>
                    <a:lnTo>
                      <a:pt x="0" y="822"/>
                    </a:lnTo>
                    <a:cubicBezTo>
                      <a:pt x="0" y="1120"/>
                      <a:pt x="155" y="1382"/>
                      <a:pt x="405" y="1536"/>
                    </a:cubicBezTo>
                    <a:lnTo>
                      <a:pt x="1595" y="2239"/>
                    </a:lnTo>
                    <a:cubicBezTo>
                      <a:pt x="1643" y="2275"/>
                      <a:pt x="1703" y="2286"/>
                      <a:pt x="1774" y="2286"/>
                    </a:cubicBezTo>
                    <a:cubicBezTo>
                      <a:pt x="1787" y="2290"/>
                      <a:pt x="1800" y="2291"/>
                      <a:pt x="1815" y="2291"/>
                    </a:cubicBezTo>
                    <a:cubicBezTo>
                      <a:pt x="1854" y="2291"/>
                      <a:pt x="1897" y="2280"/>
                      <a:pt x="1941" y="2263"/>
                    </a:cubicBezTo>
                    <a:cubicBezTo>
                      <a:pt x="2048" y="2203"/>
                      <a:pt x="2119" y="2084"/>
                      <a:pt x="2119" y="1965"/>
                    </a:cubicBezTo>
                    <a:lnTo>
                      <a:pt x="2155" y="1215"/>
                    </a:lnTo>
                    <a:cubicBezTo>
                      <a:pt x="2167" y="1084"/>
                      <a:pt x="2096" y="953"/>
                      <a:pt x="1988" y="893"/>
                    </a:cubicBezTo>
                    <a:lnTo>
                      <a:pt x="524" y="48"/>
                    </a:lnTo>
                    <a:cubicBezTo>
                      <a:pt x="465" y="16"/>
                      <a:pt x="403" y="1"/>
                      <a:pt x="3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6"/>
              <p:cNvSpPr/>
              <p:nvPr/>
            </p:nvSpPr>
            <p:spPr>
              <a:xfrm>
                <a:off x="5790614" y="2757618"/>
                <a:ext cx="110726" cy="67808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2377" extrusionOk="0">
                    <a:moveTo>
                      <a:pt x="2727" y="1"/>
                    </a:moveTo>
                    <a:cubicBezTo>
                      <a:pt x="2589" y="1"/>
                      <a:pt x="2452" y="40"/>
                      <a:pt x="2334" y="114"/>
                    </a:cubicBezTo>
                    <a:lnTo>
                      <a:pt x="0" y="1531"/>
                    </a:lnTo>
                    <a:lnTo>
                      <a:pt x="1453" y="2376"/>
                    </a:lnTo>
                    <a:lnTo>
                      <a:pt x="3632" y="1055"/>
                    </a:lnTo>
                    <a:cubicBezTo>
                      <a:pt x="3882" y="900"/>
                      <a:pt x="3870" y="543"/>
                      <a:pt x="3620" y="400"/>
                    </a:cubicBezTo>
                    <a:lnTo>
                      <a:pt x="3096" y="102"/>
                    </a:lnTo>
                    <a:cubicBezTo>
                      <a:pt x="2982" y="34"/>
                      <a:pt x="2854" y="1"/>
                      <a:pt x="27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6"/>
              <p:cNvSpPr/>
              <p:nvPr/>
            </p:nvSpPr>
            <p:spPr>
              <a:xfrm>
                <a:off x="5780431" y="2747804"/>
                <a:ext cx="132460" cy="87463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3066" extrusionOk="0">
                    <a:moveTo>
                      <a:pt x="3078" y="678"/>
                    </a:moveTo>
                    <a:cubicBezTo>
                      <a:pt x="3149" y="678"/>
                      <a:pt x="3221" y="696"/>
                      <a:pt x="3286" y="732"/>
                    </a:cubicBezTo>
                    <a:lnTo>
                      <a:pt x="3810" y="1029"/>
                    </a:lnTo>
                    <a:lnTo>
                      <a:pt x="3977" y="732"/>
                    </a:lnTo>
                    <a:lnTo>
                      <a:pt x="3810" y="1101"/>
                    </a:lnTo>
                    <a:lnTo>
                      <a:pt x="1810" y="2315"/>
                    </a:lnTo>
                    <a:lnTo>
                      <a:pt x="1036" y="1863"/>
                    </a:lnTo>
                    <a:lnTo>
                      <a:pt x="2870" y="732"/>
                    </a:lnTo>
                    <a:cubicBezTo>
                      <a:pt x="2935" y="696"/>
                      <a:pt x="3006" y="678"/>
                      <a:pt x="3078" y="678"/>
                    </a:cubicBezTo>
                    <a:close/>
                    <a:moveTo>
                      <a:pt x="3088" y="1"/>
                    </a:moveTo>
                    <a:cubicBezTo>
                      <a:pt x="2887" y="1"/>
                      <a:pt x="2687" y="54"/>
                      <a:pt x="2512" y="160"/>
                    </a:cubicBezTo>
                    <a:lnTo>
                      <a:pt x="167" y="1577"/>
                    </a:lnTo>
                    <a:cubicBezTo>
                      <a:pt x="72" y="1637"/>
                      <a:pt x="0" y="1756"/>
                      <a:pt x="0" y="1875"/>
                    </a:cubicBezTo>
                    <a:cubicBezTo>
                      <a:pt x="0" y="1994"/>
                      <a:pt x="72" y="2113"/>
                      <a:pt x="179" y="2172"/>
                    </a:cubicBezTo>
                    <a:lnTo>
                      <a:pt x="1643" y="3018"/>
                    </a:lnTo>
                    <a:cubicBezTo>
                      <a:pt x="1691" y="3053"/>
                      <a:pt x="1750" y="3065"/>
                      <a:pt x="1810" y="3065"/>
                    </a:cubicBezTo>
                    <a:cubicBezTo>
                      <a:pt x="1881" y="3065"/>
                      <a:pt x="1941" y="3053"/>
                      <a:pt x="2000" y="3030"/>
                    </a:cubicBezTo>
                    <a:lnTo>
                      <a:pt x="4167" y="1708"/>
                    </a:lnTo>
                    <a:cubicBezTo>
                      <a:pt x="4644" y="1410"/>
                      <a:pt x="4632" y="708"/>
                      <a:pt x="4143" y="434"/>
                    </a:cubicBezTo>
                    <a:lnTo>
                      <a:pt x="3620" y="136"/>
                    </a:lnTo>
                    <a:cubicBezTo>
                      <a:pt x="3455" y="46"/>
                      <a:pt x="3271" y="1"/>
                      <a:pt x="30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6"/>
              <p:cNvSpPr/>
              <p:nvPr/>
            </p:nvSpPr>
            <p:spPr>
              <a:xfrm>
                <a:off x="5831375" y="2778528"/>
                <a:ext cx="71336" cy="68293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394" extrusionOk="0">
                    <a:moveTo>
                      <a:pt x="2453" y="0"/>
                    </a:moveTo>
                    <a:lnTo>
                      <a:pt x="24" y="1643"/>
                    </a:lnTo>
                    <a:lnTo>
                      <a:pt x="0" y="2393"/>
                    </a:lnTo>
                    <a:lnTo>
                      <a:pt x="2262" y="869"/>
                    </a:lnTo>
                    <a:cubicBezTo>
                      <a:pt x="2417" y="762"/>
                      <a:pt x="2500" y="595"/>
                      <a:pt x="2500" y="405"/>
                    </a:cubicBez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6"/>
              <p:cNvSpPr/>
              <p:nvPr/>
            </p:nvSpPr>
            <p:spPr>
              <a:xfrm>
                <a:off x="5821163" y="2768458"/>
                <a:ext cx="91730" cy="88205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3092" extrusionOk="0">
                    <a:moveTo>
                      <a:pt x="2810" y="1"/>
                    </a:moveTo>
                    <a:cubicBezTo>
                      <a:pt x="2742" y="1"/>
                      <a:pt x="2671" y="22"/>
                      <a:pt x="2608" y="67"/>
                    </a:cubicBezTo>
                    <a:lnTo>
                      <a:pt x="179" y="1710"/>
                    </a:lnTo>
                    <a:cubicBezTo>
                      <a:pt x="96" y="1770"/>
                      <a:pt x="37" y="1877"/>
                      <a:pt x="37" y="1984"/>
                    </a:cubicBezTo>
                    <a:lnTo>
                      <a:pt x="1" y="2734"/>
                    </a:lnTo>
                    <a:cubicBezTo>
                      <a:pt x="1" y="2937"/>
                      <a:pt x="156" y="3091"/>
                      <a:pt x="358" y="3091"/>
                    </a:cubicBezTo>
                    <a:cubicBezTo>
                      <a:pt x="418" y="3091"/>
                      <a:pt x="489" y="3080"/>
                      <a:pt x="549" y="3032"/>
                    </a:cubicBezTo>
                    <a:lnTo>
                      <a:pt x="2811" y="1520"/>
                    </a:lnTo>
                    <a:cubicBezTo>
                      <a:pt x="3073" y="1329"/>
                      <a:pt x="3216" y="1032"/>
                      <a:pt x="3204" y="710"/>
                    </a:cubicBezTo>
                    <a:lnTo>
                      <a:pt x="3156" y="305"/>
                    </a:lnTo>
                    <a:cubicBezTo>
                      <a:pt x="3131" y="121"/>
                      <a:pt x="2975" y="1"/>
                      <a:pt x="28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6"/>
              <p:cNvSpPr/>
              <p:nvPr/>
            </p:nvSpPr>
            <p:spPr>
              <a:xfrm>
                <a:off x="5756643" y="2340347"/>
                <a:ext cx="122962" cy="486410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17051" extrusionOk="0">
                    <a:moveTo>
                      <a:pt x="2162" y="1"/>
                    </a:moveTo>
                    <a:cubicBezTo>
                      <a:pt x="2156" y="1"/>
                      <a:pt x="2150" y="1"/>
                      <a:pt x="2144" y="1"/>
                    </a:cubicBezTo>
                    <a:cubicBezTo>
                      <a:pt x="906" y="13"/>
                      <a:pt x="1" y="1239"/>
                      <a:pt x="120" y="2608"/>
                    </a:cubicBezTo>
                    <a:cubicBezTo>
                      <a:pt x="120" y="2680"/>
                      <a:pt x="144" y="2751"/>
                      <a:pt x="144" y="2823"/>
                    </a:cubicBezTo>
                    <a:lnTo>
                      <a:pt x="334" y="5014"/>
                    </a:lnTo>
                    <a:lnTo>
                      <a:pt x="1120" y="16396"/>
                    </a:lnTo>
                    <a:cubicBezTo>
                      <a:pt x="1156" y="16765"/>
                      <a:pt x="1632" y="17051"/>
                      <a:pt x="2215" y="17051"/>
                    </a:cubicBezTo>
                    <a:cubicBezTo>
                      <a:pt x="2799" y="17039"/>
                      <a:pt x="3287" y="16753"/>
                      <a:pt x="3311" y="16384"/>
                    </a:cubicBezTo>
                    <a:lnTo>
                      <a:pt x="4180" y="2787"/>
                    </a:lnTo>
                    <a:cubicBezTo>
                      <a:pt x="4180" y="2716"/>
                      <a:pt x="4204" y="2656"/>
                      <a:pt x="4204" y="2585"/>
                    </a:cubicBezTo>
                    <a:cubicBezTo>
                      <a:pt x="4310" y="1222"/>
                      <a:pt x="3403" y="1"/>
                      <a:pt x="21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6"/>
              <p:cNvSpPr/>
              <p:nvPr/>
            </p:nvSpPr>
            <p:spPr>
              <a:xfrm>
                <a:off x="5747829" y="2330505"/>
                <a:ext cx="140618" cy="506093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17741" extrusionOk="0">
                    <a:moveTo>
                      <a:pt x="2465" y="691"/>
                    </a:moveTo>
                    <a:cubicBezTo>
                      <a:pt x="2905" y="703"/>
                      <a:pt x="3310" y="882"/>
                      <a:pt x="3596" y="1215"/>
                    </a:cubicBezTo>
                    <a:cubicBezTo>
                      <a:pt x="4013" y="1680"/>
                      <a:pt x="4215" y="2287"/>
                      <a:pt x="4155" y="2906"/>
                    </a:cubicBezTo>
                    <a:cubicBezTo>
                      <a:pt x="4155" y="2942"/>
                      <a:pt x="4155" y="2965"/>
                      <a:pt x="4143" y="2989"/>
                    </a:cubicBezTo>
                    <a:lnTo>
                      <a:pt x="4132" y="3073"/>
                    </a:lnTo>
                    <a:cubicBezTo>
                      <a:pt x="4132" y="3108"/>
                      <a:pt x="4132" y="3132"/>
                      <a:pt x="4132" y="3156"/>
                    </a:cubicBezTo>
                    <a:lnTo>
                      <a:pt x="3274" y="16705"/>
                    </a:lnTo>
                    <a:cubicBezTo>
                      <a:pt x="3262" y="16836"/>
                      <a:pt x="2953" y="17039"/>
                      <a:pt x="2524" y="17039"/>
                    </a:cubicBezTo>
                    <a:cubicBezTo>
                      <a:pt x="2084" y="17039"/>
                      <a:pt x="1798" y="16848"/>
                      <a:pt x="1786" y="16717"/>
                    </a:cubicBezTo>
                    <a:lnTo>
                      <a:pt x="1000" y="5323"/>
                    </a:lnTo>
                    <a:lnTo>
                      <a:pt x="810" y="3108"/>
                    </a:lnTo>
                    <a:lnTo>
                      <a:pt x="786" y="3025"/>
                    </a:lnTo>
                    <a:cubicBezTo>
                      <a:pt x="786" y="2989"/>
                      <a:pt x="774" y="2965"/>
                      <a:pt x="774" y="2930"/>
                    </a:cubicBezTo>
                    <a:cubicBezTo>
                      <a:pt x="714" y="2311"/>
                      <a:pt x="905" y="1691"/>
                      <a:pt x="1310" y="1227"/>
                    </a:cubicBezTo>
                    <a:cubicBezTo>
                      <a:pt x="1596" y="894"/>
                      <a:pt x="2012" y="703"/>
                      <a:pt x="2453" y="691"/>
                    </a:cubicBezTo>
                    <a:close/>
                    <a:moveTo>
                      <a:pt x="2453" y="1"/>
                    </a:moveTo>
                    <a:cubicBezTo>
                      <a:pt x="1822" y="1"/>
                      <a:pt x="1215" y="286"/>
                      <a:pt x="798" y="751"/>
                    </a:cubicBezTo>
                    <a:cubicBezTo>
                      <a:pt x="262" y="1370"/>
                      <a:pt x="0" y="2180"/>
                      <a:pt x="83" y="2989"/>
                    </a:cubicBezTo>
                    <a:cubicBezTo>
                      <a:pt x="83" y="3049"/>
                      <a:pt x="95" y="3108"/>
                      <a:pt x="107" y="3168"/>
                    </a:cubicBezTo>
                    <a:lnTo>
                      <a:pt x="298" y="5382"/>
                    </a:lnTo>
                    <a:lnTo>
                      <a:pt x="1084" y="16777"/>
                    </a:lnTo>
                    <a:cubicBezTo>
                      <a:pt x="1131" y="17324"/>
                      <a:pt x="1750" y="17741"/>
                      <a:pt x="2512" y="17741"/>
                    </a:cubicBezTo>
                    <a:lnTo>
                      <a:pt x="2536" y="17741"/>
                    </a:lnTo>
                    <a:cubicBezTo>
                      <a:pt x="3310" y="17741"/>
                      <a:pt x="3929" y="17312"/>
                      <a:pt x="3977" y="16753"/>
                    </a:cubicBezTo>
                    <a:lnTo>
                      <a:pt x="4834" y="3156"/>
                    </a:lnTo>
                    <a:lnTo>
                      <a:pt x="4834" y="3144"/>
                    </a:lnTo>
                    <a:lnTo>
                      <a:pt x="4834" y="3132"/>
                    </a:lnTo>
                    <a:cubicBezTo>
                      <a:pt x="4846" y="3073"/>
                      <a:pt x="4858" y="3025"/>
                      <a:pt x="4858" y="2965"/>
                    </a:cubicBezTo>
                    <a:cubicBezTo>
                      <a:pt x="4929" y="2156"/>
                      <a:pt x="4667" y="1346"/>
                      <a:pt x="4120" y="739"/>
                    </a:cubicBezTo>
                    <a:cubicBezTo>
                      <a:pt x="3691" y="275"/>
                      <a:pt x="3096" y="1"/>
                      <a:pt x="2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6"/>
              <p:cNvSpPr/>
              <p:nvPr/>
            </p:nvSpPr>
            <p:spPr>
              <a:xfrm>
                <a:off x="5697884" y="1990058"/>
                <a:ext cx="188166" cy="456656"/>
              </a:xfrm>
              <a:custGeom>
                <a:avLst/>
                <a:gdLst/>
                <a:ahLst/>
                <a:cxnLst/>
                <a:rect l="l" t="t" r="r" b="b"/>
                <a:pathLst>
                  <a:path w="6597" h="16008" extrusionOk="0">
                    <a:moveTo>
                      <a:pt x="2107" y="1"/>
                    </a:moveTo>
                    <a:cubicBezTo>
                      <a:pt x="1984" y="1"/>
                      <a:pt x="1862" y="26"/>
                      <a:pt x="1751" y="76"/>
                    </a:cubicBezTo>
                    <a:cubicBezTo>
                      <a:pt x="1692" y="100"/>
                      <a:pt x="1644" y="124"/>
                      <a:pt x="1596" y="159"/>
                    </a:cubicBezTo>
                    <a:lnTo>
                      <a:pt x="620" y="671"/>
                    </a:lnTo>
                    <a:cubicBezTo>
                      <a:pt x="346" y="3267"/>
                      <a:pt x="1" y="11411"/>
                      <a:pt x="25" y="12185"/>
                    </a:cubicBezTo>
                    <a:cubicBezTo>
                      <a:pt x="37" y="13078"/>
                      <a:pt x="322" y="13947"/>
                      <a:pt x="846" y="14673"/>
                    </a:cubicBezTo>
                    <a:cubicBezTo>
                      <a:pt x="941" y="14792"/>
                      <a:pt x="1037" y="14899"/>
                      <a:pt x="1144" y="15007"/>
                    </a:cubicBezTo>
                    <a:lnTo>
                      <a:pt x="2454" y="15792"/>
                    </a:lnTo>
                    <a:cubicBezTo>
                      <a:pt x="2696" y="15935"/>
                      <a:pt x="2965" y="16007"/>
                      <a:pt x="3233" y="16007"/>
                    </a:cubicBezTo>
                    <a:cubicBezTo>
                      <a:pt x="3477" y="16007"/>
                      <a:pt x="3720" y="15947"/>
                      <a:pt x="3942" y="15828"/>
                    </a:cubicBezTo>
                    <a:lnTo>
                      <a:pt x="6597" y="14614"/>
                    </a:lnTo>
                    <a:lnTo>
                      <a:pt x="6311" y="4243"/>
                    </a:lnTo>
                    <a:cubicBezTo>
                      <a:pt x="6311" y="4017"/>
                      <a:pt x="6287" y="3791"/>
                      <a:pt x="6228" y="3577"/>
                    </a:cubicBezTo>
                    <a:lnTo>
                      <a:pt x="6228" y="3386"/>
                    </a:lnTo>
                    <a:cubicBezTo>
                      <a:pt x="6133" y="3029"/>
                      <a:pt x="5966" y="2707"/>
                      <a:pt x="5740" y="2422"/>
                    </a:cubicBezTo>
                    <a:cubicBezTo>
                      <a:pt x="5502" y="2076"/>
                      <a:pt x="5216" y="1779"/>
                      <a:pt x="4871" y="1552"/>
                    </a:cubicBezTo>
                    <a:cubicBezTo>
                      <a:pt x="4513" y="1267"/>
                      <a:pt x="4120" y="1029"/>
                      <a:pt x="3716" y="826"/>
                    </a:cubicBezTo>
                    <a:lnTo>
                      <a:pt x="2585" y="136"/>
                    </a:lnTo>
                    <a:cubicBezTo>
                      <a:pt x="2441" y="47"/>
                      <a:pt x="2273" y="1"/>
                      <a:pt x="21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6"/>
              <p:cNvSpPr/>
              <p:nvPr/>
            </p:nvSpPr>
            <p:spPr>
              <a:xfrm>
                <a:off x="5680228" y="2033648"/>
                <a:ext cx="282576" cy="175012"/>
              </a:xfrm>
              <a:custGeom>
                <a:avLst/>
                <a:gdLst/>
                <a:ahLst/>
                <a:cxnLst/>
                <a:rect l="l" t="t" r="r" b="b"/>
                <a:pathLst>
                  <a:path w="9907" h="6135" extrusionOk="0">
                    <a:moveTo>
                      <a:pt x="8585" y="1"/>
                    </a:moveTo>
                    <a:lnTo>
                      <a:pt x="7252" y="191"/>
                    </a:lnTo>
                    <a:lnTo>
                      <a:pt x="6347" y="1084"/>
                    </a:lnTo>
                    <a:cubicBezTo>
                      <a:pt x="6347" y="1084"/>
                      <a:pt x="6346" y="1084"/>
                      <a:pt x="6346" y="1084"/>
                    </a:cubicBezTo>
                    <a:cubicBezTo>
                      <a:pt x="6279" y="1084"/>
                      <a:pt x="2588" y="3422"/>
                      <a:pt x="1549" y="3930"/>
                    </a:cubicBezTo>
                    <a:cubicBezTo>
                      <a:pt x="1616" y="3913"/>
                      <a:pt x="1695" y="3896"/>
                      <a:pt x="1702" y="3896"/>
                    </a:cubicBezTo>
                    <a:cubicBezTo>
                      <a:pt x="1705" y="3896"/>
                      <a:pt x="1696" y="3899"/>
                      <a:pt x="1668" y="3906"/>
                    </a:cubicBezTo>
                    <a:cubicBezTo>
                      <a:pt x="1620" y="3918"/>
                      <a:pt x="1572" y="3930"/>
                      <a:pt x="1525" y="3954"/>
                    </a:cubicBezTo>
                    <a:lnTo>
                      <a:pt x="1501" y="3965"/>
                    </a:lnTo>
                    <a:lnTo>
                      <a:pt x="1489" y="3965"/>
                    </a:lnTo>
                    <a:cubicBezTo>
                      <a:pt x="596" y="4239"/>
                      <a:pt x="1" y="4858"/>
                      <a:pt x="132" y="5418"/>
                    </a:cubicBezTo>
                    <a:cubicBezTo>
                      <a:pt x="240" y="5868"/>
                      <a:pt x="797" y="6135"/>
                      <a:pt x="1490" y="6135"/>
                    </a:cubicBezTo>
                    <a:cubicBezTo>
                      <a:pt x="1714" y="6135"/>
                      <a:pt x="1951" y="6107"/>
                      <a:pt x="2192" y="6049"/>
                    </a:cubicBezTo>
                    <a:cubicBezTo>
                      <a:pt x="2453" y="5990"/>
                      <a:pt x="2703" y="5894"/>
                      <a:pt x="2942" y="5763"/>
                    </a:cubicBezTo>
                    <a:lnTo>
                      <a:pt x="2954" y="5763"/>
                    </a:lnTo>
                    <a:lnTo>
                      <a:pt x="7025" y="2465"/>
                    </a:lnTo>
                    <a:lnTo>
                      <a:pt x="7025" y="2477"/>
                    </a:lnTo>
                    <a:lnTo>
                      <a:pt x="7299" y="2251"/>
                    </a:lnTo>
                    <a:lnTo>
                      <a:pt x="8728" y="1084"/>
                    </a:lnTo>
                    <a:lnTo>
                      <a:pt x="8883" y="1715"/>
                    </a:lnTo>
                    <a:lnTo>
                      <a:pt x="9907" y="1084"/>
                    </a:lnTo>
                    <a:lnTo>
                      <a:pt x="9704" y="429"/>
                    </a:lnTo>
                    <a:lnTo>
                      <a:pt x="85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6"/>
              <p:cNvSpPr/>
              <p:nvPr/>
            </p:nvSpPr>
            <p:spPr>
              <a:xfrm>
                <a:off x="5722015" y="2145732"/>
                <a:ext cx="2738" cy="105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7" extrusionOk="0">
                    <a:moveTo>
                      <a:pt x="95" y="1"/>
                    </a:moveTo>
                    <a:lnTo>
                      <a:pt x="95" y="1"/>
                    </a:lnTo>
                    <a:cubicBezTo>
                      <a:pt x="36" y="13"/>
                      <a:pt x="0" y="36"/>
                      <a:pt x="24" y="36"/>
                    </a:cubicBezTo>
                    <a:lnTo>
                      <a:pt x="60" y="25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rgbClr val="E27E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6"/>
              <p:cNvSpPr/>
              <p:nvPr/>
            </p:nvSpPr>
            <p:spPr>
              <a:xfrm>
                <a:off x="5669360" y="2023663"/>
                <a:ext cx="303968" cy="194838"/>
              </a:xfrm>
              <a:custGeom>
                <a:avLst/>
                <a:gdLst/>
                <a:ahLst/>
                <a:cxnLst/>
                <a:rect l="l" t="t" r="r" b="b"/>
                <a:pathLst>
                  <a:path w="10657" h="6830" extrusionOk="0">
                    <a:moveTo>
                      <a:pt x="8907" y="708"/>
                    </a:moveTo>
                    <a:lnTo>
                      <a:pt x="9800" y="1053"/>
                    </a:lnTo>
                    <a:lnTo>
                      <a:pt x="9871" y="1279"/>
                    </a:lnTo>
                    <a:lnTo>
                      <a:pt x="9490" y="1517"/>
                    </a:lnTo>
                    <a:lnTo>
                      <a:pt x="9442" y="1351"/>
                    </a:lnTo>
                    <a:cubicBezTo>
                      <a:pt x="9419" y="1244"/>
                      <a:pt x="9335" y="1148"/>
                      <a:pt x="9216" y="1113"/>
                    </a:cubicBezTo>
                    <a:cubicBezTo>
                      <a:pt x="9179" y="1096"/>
                      <a:pt x="9140" y="1088"/>
                      <a:pt x="9100" y="1088"/>
                    </a:cubicBezTo>
                    <a:cubicBezTo>
                      <a:pt x="9023" y="1088"/>
                      <a:pt x="8945" y="1117"/>
                      <a:pt x="8883" y="1172"/>
                    </a:cubicBezTo>
                    <a:lnTo>
                      <a:pt x="7252" y="2506"/>
                    </a:lnTo>
                    <a:cubicBezTo>
                      <a:pt x="7228" y="2518"/>
                      <a:pt x="7204" y="2541"/>
                      <a:pt x="7180" y="2553"/>
                    </a:cubicBezTo>
                    <a:lnTo>
                      <a:pt x="3156" y="5804"/>
                    </a:lnTo>
                    <a:lnTo>
                      <a:pt x="3144" y="5804"/>
                    </a:lnTo>
                    <a:cubicBezTo>
                      <a:pt x="2942" y="5923"/>
                      <a:pt x="2727" y="6006"/>
                      <a:pt x="2489" y="6066"/>
                    </a:cubicBezTo>
                    <a:cubicBezTo>
                      <a:pt x="2299" y="6113"/>
                      <a:pt x="2105" y="6137"/>
                      <a:pt x="1910" y="6137"/>
                    </a:cubicBezTo>
                    <a:cubicBezTo>
                      <a:pt x="1715" y="6137"/>
                      <a:pt x="1519" y="6113"/>
                      <a:pt x="1322" y="6066"/>
                    </a:cubicBezTo>
                    <a:cubicBezTo>
                      <a:pt x="1060" y="5982"/>
                      <a:pt x="894" y="5839"/>
                      <a:pt x="858" y="5685"/>
                    </a:cubicBezTo>
                    <a:cubicBezTo>
                      <a:pt x="775" y="5375"/>
                      <a:pt x="1191" y="4899"/>
                      <a:pt x="1930" y="4661"/>
                    </a:cubicBezTo>
                    <a:cubicBezTo>
                      <a:pt x="1965" y="4649"/>
                      <a:pt x="2001" y="4637"/>
                      <a:pt x="2037" y="4625"/>
                    </a:cubicBezTo>
                    <a:lnTo>
                      <a:pt x="2072" y="4613"/>
                    </a:lnTo>
                    <a:lnTo>
                      <a:pt x="2144" y="4589"/>
                    </a:lnTo>
                    <a:lnTo>
                      <a:pt x="2156" y="4589"/>
                    </a:lnTo>
                    <a:cubicBezTo>
                      <a:pt x="2239" y="4565"/>
                      <a:pt x="2311" y="4518"/>
                      <a:pt x="2358" y="4458"/>
                    </a:cubicBezTo>
                    <a:cubicBezTo>
                      <a:pt x="3144" y="4030"/>
                      <a:pt x="4585" y="3149"/>
                      <a:pt x="5668" y="2482"/>
                    </a:cubicBezTo>
                    <a:cubicBezTo>
                      <a:pt x="6204" y="2149"/>
                      <a:pt x="6704" y="1851"/>
                      <a:pt x="6835" y="1768"/>
                    </a:cubicBezTo>
                    <a:cubicBezTo>
                      <a:pt x="6883" y="1756"/>
                      <a:pt x="6930" y="1720"/>
                      <a:pt x="6966" y="1684"/>
                    </a:cubicBezTo>
                    <a:lnTo>
                      <a:pt x="7799" y="875"/>
                    </a:lnTo>
                    <a:lnTo>
                      <a:pt x="8907" y="708"/>
                    </a:lnTo>
                    <a:close/>
                    <a:moveTo>
                      <a:pt x="8943" y="1"/>
                    </a:moveTo>
                    <a:cubicBezTo>
                      <a:pt x="8927" y="1"/>
                      <a:pt x="8911" y="2"/>
                      <a:pt x="8895" y="5"/>
                    </a:cubicBezTo>
                    <a:lnTo>
                      <a:pt x="7585" y="196"/>
                    </a:lnTo>
                    <a:cubicBezTo>
                      <a:pt x="7514" y="208"/>
                      <a:pt x="7442" y="244"/>
                      <a:pt x="7395" y="291"/>
                    </a:cubicBezTo>
                    <a:lnTo>
                      <a:pt x="6502" y="1172"/>
                    </a:lnTo>
                    <a:cubicBezTo>
                      <a:pt x="6311" y="1267"/>
                      <a:pt x="5966" y="1482"/>
                      <a:pt x="5311" y="1887"/>
                    </a:cubicBezTo>
                    <a:cubicBezTo>
                      <a:pt x="4156" y="2589"/>
                      <a:pt x="2418" y="3661"/>
                      <a:pt x="1775" y="3982"/>
                    </a:cubicBezTo>
                    <a:lnTo>
                      <a:pt x="1763" y="3982"/>
                    </a:lnTo>
                    <a:cubicBezTo>
                      <a:pt x="668" y="4315"/>
                      <a:pt x="1" y="5101"/>
                      <a:pt x="179" y="5839"/>
                    </a:cubicBezTo>
                    <a:cubicBezTo>
                      <a:pt x="275" y="6256"/>
                      <a:pt x="608" y="6566"/>
                      <a:pt x="1120" y="6721"/>
                    </a:cubicBezTo>
                    <a:cubicBezTo>
                      <a:pt x="1339" y="6793"/>
                      <a:pt x="1557" y="6830"/>
                      <a:pt x="1784" y="6830"/>
                    </a:cubicBezTo>
                    <a:cubicBezTo>
                      <a:pt x="1817" y="6830"/>
                      <a:pt x="1849" y="6829"/>
                      <a:pt x="1882" y="6828"/>
                    </a:cubicBezTo>
                    <a:cubicBezTo>
                      <a:pt x="1916" y="6829"/>
                      <a:pt x="1949" y="6830"/>
                      <a:pt x="1983" y="6830"/>
                    </a:cubicBezTo>
                    <a:cubicBezTo>
                      <a:pt x="2209" y="6830"/>
                      <a:pt x="2428" y="6796"/>
                      <a:pt x="2656" y="6744"/>
                    </a:cubicBezTo>
                    <a:cubicBezTo>
                      <a:pt x="2918" y="6685"/>
                      <a:pt x="3180" y="6578"/>
                      <a:pt x="3418" y="6447"/>
                    </a:cubicBezTo>
                    <a:cubicBezTo>
                      <a:pt x="3465" y="6435"/>
                      <a:pt x="3501" y="6423"/>
                      <a:pt x="3537" y="6387"/>
                    </a:cubicBezTo>
                    <a:lnTo>
                      <a:pt x="7537" y="3149"/>
                    </a:lnTo>
                    <a:cubicBezTo>
                      <a:pt x="7573" y="3137"/>
                      <a:pt x="7597" y="3125"/>
                      <a:pt x="7621" y="3101"/>
                    </a:cubicBezTo>
                    <a:lnTo>
                      <a:pt x="8895" y="2065"/>
                    </a:lnTo>
                    <a:lnTo>
                      <a:pt x="8919" y="2149"/>
                    </a:lnTo>
                    <a:cubicBezTo>
                      <a:pt x="8942" y="2256"/>
                      <a:pt x="9014" y="2351"/>
                      <a:pt x="9121" y="2387"/>
                    </a:cubicBezTo>
                    <a:cubicBezTo>
                      <a:pt x="9166" y="2407"/>
                      <a:pt x="9212" y="2416"/>
                      <a:pt x="9259" y="2416"/>
                    </a:cubicBezTo>
                    <a:cubicBezTo>
                      <a:pt x="9323" y="2416"/>
                      <a:pt x="9387" y="2398"/>
                      <a:pt x="9442" y="2363"/>
                    </a:cubicBezTo>
                    <a:lnTo>
                      <a:pt x="10454" y="1732"/>
                    </a:lnTo>
                    <a:cubicBezTo>
                      <a:pt x="10597" y="1648"/>
                      <a:pt x="10657" y="1482"/>
                      <a:pt x="10609" y="1327"/>
                    </a:cubicBezTo>
                    <a:lnTo>
                      <a:pt x="10407" y="684"/>
                    </a:lnTo>
                    <a:cubicBezTo>
                      <a:pt x="10371" y="589"/>
                      <a:pt x="10300" y="505"/>
                      <a:pt x="10193" y="470"/>
                    </a:cubicBezTo>
                    <a:lnTo>
                      <a:pt x="9073" y="29"/>
                    </a:lnTo>
                    <a:cubicBezTo>
                      <a:pt x="9030" y="12"/>
                      <a:pt x="8986" y="1"/>
                      <a:pt x="89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6"/>
              <p:cNvSpPr/>
              <p:nvPr/>
            </p:nvSpPr>
            <p:spPr>
              <a:xfrm>
                <a:off x="5712146" y="2135862"/>
                <a:ext cx="26983" cy="20767"/>
              </a:xfrm>
              <a:custGeom>
                <a:avLst/>
                <a:gdLst/>
                <a:ahLst/>
                <a:cxnLst/>
                <a:rect l="l" t="t" r="r" b="b"/>
                <a:pathLst>
                  <a:path w="946" h="728" extrusionOk="0">
                    <a:moveTo>
                      <a:pt x="445" y="0"/>
                    </a:moveTo>
                    <a:cubicBezTo>
                      <a:pt x="413" y="0"/>
                      <a:pt x="380" y="4"/>
                      <a:pt x="346" y="13"/>
                    </a:cubicBezTo>
                    <a:cubicBezTo>
                      <a:pt x="49" y="97"/>
                      <a:pt x="1" y="275"/>
                      <a:pt x="25" y="418"/>
                    </a:cubicBezTo>
                    <a:cubicBezTo>
                      <a:pt x="37" y="585"/>
                      <a:pt x="180" y="716"/>
                      <a:pt x="358" y="728"/>
                    </a:cubicBezTo>
                    <a:cubicBezTo>
                      <a:pt x="406" y="728"/>
                      <a:pt x="453" y="716"/>
                      <a:pt x="501" y="704"/>
                    </a:cubicBezTo>
                    <a:cubicBezTo>
                      <a:pt x="537" y="692"/>
                      <a:pt x="572" y="680"/>
                      <a:pt x="596" y="668"/>
                    </a:cubicBezTo>
                    <a:cubicBezTo>
                      <a:pt x="945" y="494"/>
                      <a:pt x="785" y="0"/>
                      <a:pt x="445" y="0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6"/>
              <p:cNvSpPr/>
              <p:nvPr/>
            </p:nvSpPr>
            <p:spPr>
              <a:xfrm>
                <a:off x="5645600" y="1936854"/>
                <a:ext cx="115147" cy="272773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9562" extrusionOk="0">
                    <a:moveTo>
                      <a:pt x="1727" y="0"/>
                    </a:moveTo>
                    <a:cubicBezTo>
                      <a:pt x="774" y="0"/>
                      <a:pt x="0" y="1298"/>
                      <a:pt x="0" y="2906"/>
                    </a:cubicBezTo>
                    <a:cubicBezTo>
                      <a:pt x="0" y="3322"/>
                      <a:pt x="60" y="3727"/>
                      <a:pt x="167" y="4132"/>
                    </a:cubicBezTo>
                    <a:cubicBezTo>
                      <a:pt x="203" y="4310"/>
                      <a:pt x="238" y="4465"/>
                      <a:pt x="274" y="4632"/>
                    </a:cubicBezTo>
                    <a:cubicBezTo>
                      <a:pt x="488" y="5525"/>
                      <a:pt x="691" y="6418"/>
                      <a:pt x="893" y="7311"/>
                    </a:cubicBezTo>
                    <a:cubicBezTo>
                      <a:pt x="1036" y="7894"/>
                      <a:pt x="1167" y="8478"/>
                      <a:pt x="1441" y="9002"/>
                    </a:cubicBezTo>
                    <a:cubicBezTo>
                      <a:pt x="1512" y="9132"/>
                      <a:pt x="1596" y="9240"/>
                      <a:pt x="1703" y="9347"/>
                    </a:cubicBezTo>
                    <a:cubicBezTo>
                      <a:pt x="1941" y="9537"/>
                      <a:pt x="2274" y="9561"/>
                      <a:pt x="2572" y="9561"/>
                    </a:cubicBezTo>
                    <a:cubicBezTo>
                      <a:pt x="2977" y="9549"/>
                      <a:pt x="3370" y="9502"/>
                      <a:pt x="3656" y="9192"/>
                    </a:cubicBezTo>
                    <a:cubicBezTo>
                      <a:pt x="3906" y="8894"/>
                      <a:pt x="4037" y="8513"/>
                      <a:pt x="4037" y="8132"/>
                    </a:cubicBezTo>
                    <a:cubicBezTo>
                      <a:pt x="4037" y="7954"/>
                      <a:pt x="4025" y="7787"/>
                      <a:pt x="4001" y="7620"/>
                    </a:cubicBezTo>
                    <a:cubicBezTo>
                      <a:pt x="3977" y="7394"/>
                      <a:pt x="3953" y="7180"/>
                      <a:pt x="3929" y="6954"/>
                    </a:cubicBezTo>
                    <a:cubicBezTo>
                      <a:pt x="3906" y="6787"/>
                      <a:pt x="3894" y="6608"/>
                      <a:pt x="3870" y="6442"/>
                    </a:cubicBezTo>
                    <a:cubicBezTo>
                      <a:pt x="3751" y="5489"/>
                      <a:pt x="3608" y="4525"/>
                      <a:pt x="3406" y="3584"/>
                    </a:cubicBezTo>
                    <a:cubicBezTo>
                      <a:pt x="3441" y="3358"/>
                      <a:pt x="3453" y="3132"/>
                      <a:pt x="3453" y="2906"/>
                    </a:cubicBezTo>
                    <a:cubicBezTo>
                      <a:pt x="3453" y="1298"/>
                      <a:pt x="2691" y="0"/>
                      <a:pt x="1727" y="0"/>
                    </a:cubicBezTo>
                    <a:close/>
                  </a:path>
                </a:pathLst>
              </a:custGeom>
              <a:solidFill>
                <a:srgbClr val="DD4E1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6"/>
              <p:cNvSpPr/>
              <p:nvPr/>
            </p:nvSpPr>
            <p:spPr>
              <a:xfrm>
                <a:off x="5635760" y="1926670"/>
                <a:ext cx="135512" cy="292799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10264" extrusionOk="0">
                    <a:moveTo>
                      <a:pt x="2072" y="703"/>
                    </a:moveTo>
                    <a:cubicBezTo>
                      <a:pt x="2822" y="703"/>
                      <a:pt x="3453" y="1869"/>
                      <a:pt x="3453" y="3263"/>
                    </a:cubicBezTo>
                    <a:cubicBezTo>
                      <a:pt x="3453" y="3477"/>
                      <a:pt x="3429" y="3679"/>
                      <a:pt x="3405" y="3894"/>
                    </a:cubicBezTo>
                    <a:cubicBezTo>
                      <a:pt x="3393" y="3929"/>
                      <a:pt x="3393" y="3977"/>
                      <a:pt x="3405" y="4013"/>
                    </a:cubicBezTo>
                    <a:cubicBezTo>
                      <a:pt x="3584" y="4834"/>
                      <a:pt x="3727" y="5727"/>
                      <a:pt x="3858" y="6846"/>
                    </a:cubicBezTo>
                    <a:cubicBezTo>
                      <a:pt x="3881" y="7013"/>
                      <a:pt x="3905" y="7180"/>
                      <a:pt x="3917" y="7346"/>
                    </a:cubicBezTo>
                    <a:lnTo>
                      <a:pt x="4001" y="8013"/>
                    </a:lnTo>
                    <a:cubicBezTo>
                      <a:pt x="4012" y="8168"/>
                      <a:pt x="4024" y="8323"/>
                      <a:pt x="4024" y="8477"/>
                    </a:cubicBezTo>
                    <a:cubicBezTo>
                      <a:pt x="4024" y="8787"/>
                      <a:pt x="3929" y="9085"/>
                      <a:pt x="3727" y="9311"/>
                    </a:cubicBezTo>
                    <a:cubicBezTo>
                      <a:pt x="3548" y="9513"/>
                      <a:pt x="3274" y="9561"/>
                      <a:pt x="2917" y="9561"/>
                    </a:cubicBezTo>
                    <a:cubicBezTo>
                      <a:pt x="2873" y="9563"/>
                      <a:pt x="2829" y="9564"/>
                      <a:pt x="2785" y="9564"/>
                    </a:cubicBezTo>
                    <a:cubicBezTo>
                      <a:pt x="2587" y="9564"/>
                      <a:pt x="2391" y="9537"/>
                      <a:pt x="2274" y="9430"/>
                    </a:cubicBezTo>
                    <a:cubicBezTo>
                      <a:pt x="2191" y="9359"/>
                      <a:pt x="2131" y="9275"/>
                      <a:pt x="2096" y="9192"/>
                    </a:cubicBezTo>
                    <a:cubicBezTo>
                      <a:pt x="1834" y="8704"/>
                      <a:pt x="1703" y="8132"/>
                      <a:pt x="1584" y="7584"/>
                    </a:cubicBezTo>
                    <a:lnTo>
                      <a:pt x="1500" y="7227"/>
                    </a:lnTo>
                    <a:cubicBezTo>
                      <a:pt x="1322" y="6453"/>
                      <a:pt x="1143" y="5679"/>
                      <a:pt x="953" y="4906"/>
                    </a:cubicBezTo>
                    <a:cubicBezTo>
                      <a:pt x="917" y="4751"/>
                      <a:pt x="881" y="4596"/>
                      <a:pt x="845" y="4394"/>
                    </a:cubicBezTo>
                    <a:cubicBezTo>
                      <a:pt x="738" y="4025"/>
                      <a:pt x="691" y="3644"/>
                      <a:pt x="691" y="3263"/>
                    </a:cubicBezTo>
                    <a:cubicBezTo>
                      <a:pt x="691" y="1869"/>
                      <a:pt x="1334" y="703"/>
                      <a:pt x="2072" y="703"/>
                    </a:cubicBezTo>
                    <a:close/>
                    <a:moveTo>
                      <a:pt x="2084" y="0"/>
                    </a:moveTo>
                    <a:cubicBezTo>
                      <a:pt x="905" y="0"/>
                      <a:pt x="0" y="1429"/>
                      <a:pt x="0" y="3263"/>
                    </a:cubicBezTo>
                    <a:cubicBezTo>
                      <a:pt x="0" y="3691"/>
                      <a:pt x="60" y="4132"/>
                      <a:pt x="167" y="4548"/>
                    </a:cubicBezTo>
                    <a:cubicBezTo>
                      <a:pt x="202" y="4727"/>
                      <a:pt x="250" y="4894"/>
                      <a:pt x="286" y="5072"/>
                    </a:cubicBezTo>
                    <a:cubicBezTo>
                      <a:pt x="476" y="5834"/>
                      <a:pt x="643" y="6608"/>
                      <a:pt x="822" y="7382"/>
                    </a:cubicBezTo>
                    <a:lnTo>
                      <a:pt x="905" y="7739"/>
                    </a:lnTo>
                    <a:cubicBezTo>
                      <a:pt x="1036" y="8311"/>
                      <a:pt x="1179" y="8954"/>
                      <a:pt x="1488" y="9525"/>
                    </a:cubicBezTo>
                    <a:cubicBezTo>
                      <a:pt x="1572" y="9692"/>
                      <a:pt x="1691" y="9835"/>
                      <a:pt x="1834" y="9966"/>
                    </a:cubicBezTo>
                    <a:cubicBezTo>
                      <a:pt x="2131" y="10228"/>
                      <a:pt x="2524" y="10263"/>
                      <a:pt x="2869" y="10263"/>
                    </a:cubicBezTo>
                    <a:lnTo>
                      <a:pt x="2941" y="10263"/>
                    </a:lnTo>
                    <a:cubicBezTo>
                      <a:pt x="3393" y="10251"/>
                      <a:pt x="3905" y="10192"/>
                      <a:pt x="4274" y="9775"/>
                    </a:cubicBezTo>
                    <a:cubicBezTo>
                      <a:pt x="4584" y="9418"/>
                      <a:pt x="4751" y="8954"/>
                      <a:pt x="4739" y="8489"/>
                    </a:cubicBezTo>
                    <a:cubicBezTo>
                      <a:pt x="4739" y="8299"/>
                      <a:pt x="4727" y="8120"/>
                      <a:pt x="4703" y="7942"/>
                    </a:cubicBezTo>
                    <a:lnTo>
                      <a:pt x="4632" y="7275"/>
                    </a:lnTo>
                    <a:cubicBezTo>
                      <a:pt x="4620" y="7096"/>
                      <a:pt x="4596" y="6930"/>
                      <a:pt x="4572" y="6751"/>
                    </a:cubicBezTo>
                    <a:cubicBezTo>
                      <a:pt x="4441" y="5656"/>
                      <a:pt x="4286" y="4751"/>
                      <a:pt x="4120" y="3929"/>
                    </a:cubicBezTo>
                    <a:cubicBezTo>
                      <a:pt x="4143" y="3703"/>
                      <a:pt x="4167" y="3477"/>
                      <a:pt x="4167" y="3263"/>
                    </a:cubicBezTo>
                    <a:cubicBezTo>
                      <a:pt x="4167" y="1429"/>
                      <a:pt x="3250" y="0"/>
                      <a:pt x="20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6"/>
              <p:cNvSpPr/>
              <p:nvPr/>
            </p:nvSpPr>
            <p:spPr>
              <a:xfrm>
                <a:off x="5637100" y="1925272"/>
                <a:ext cx="244213" cy="428358"/>
              </a:xfrm>
              <a:custGeom>
                <a:avLst/>
                <a:gdLst/>
                <a:ahLst/>
                <a:cxnLst/>
                <a:rect l="l" t="t" r="r" b="b"/>
                <a:pathLst>
                  <a:path w="8562" h="15016" extrusionOk="0">
                    <a:moveTo>
                      <a:pt x="3828" y="1"/>
                    </a:moveTo>
                    <a:cubicBezTo>
                      <a:pt x="3411" y="1"/>
                      <a:pt x="2994" y="59"/>
                      <a:pt x="2596" y="180"/>
                    </a:cubicBezTo>
                    <a:cubicBezTo>
                      <a:pt x="2072" y="347"/>
                      <a:pt x="1620" y="668"/>
                      <a:pt x="1287" y="1085"/>
                    </a:cubicBezTo>
                    <a:cubicBezTo>
                      <a:pt x="1084" y="1347"/>
                      <a:pt x="917" y="1633"/>
                      <a:pt x="798" y="1942"/>
                    </a:cubicBezTo>
                    <a:cubicBezTo>
                      <a:pt x="429" y="2859"/>
                      <a:pt x="191" y="3823"/>
                      <a:pt x="96" y="4824"/>
                    </a:cubicBezTo>
                    <a:cubicBezTo>
                      <a:pt x="1" y="5824"/>
                      <a:pt x="132" y="6824"/>
                      <a:pt x="132" y="7824"/>
                    </a:cubicBezTo>
                    <a:cubicBezTo>
                      <a:pt x="144" y="9193"/>
                      <a:pt x="155" y="10562"/>
                      <a:pt x="155" y="11920"/>
                    </a:cubicBezTo>
                    <a:lnTo>
                      <a:pt x="5335" y="15015"/>
                    </a:lnTo>
                    <a:lnTo>
                      <a:pt x="8561" y="13289"/>
                    </a:lnTo>
                    <a:lnTo>
                      <a:pt x="8454" y="3026"/>
                    </a:lnTo>
                    <a:cubicBezTo>
                      <a:pt x="8442" y="2002"/>
                      <a:pt x="7502" y="1157"/>
                      <a:pt x="6656" y="692"/>
                    </a:cubicBezTo>
                    <a:cubicBezTo>
                      <a:pt x="5918" y="299"/>
                      <a:pt x="5120" y="73"/>
                      <a:pt x="4299" y="25"/>
                    </a:cubicBezTo>
                    <a:cubicBezTo>
                      <a:pt x="4142" y="9"/>
                      <a:pt x="3985" y="1"/>
                      <a:pt x="38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6"/>
              <p:cNvSpPr/>
              <p:nvPr/>
            </p:nvSpPr>
            <p:spPr>
              <a:xfrm>
                <a:off x="5628286" y="1915487"/>
                <a:ext cx="263209" cy="447984"/>
              </a:xfrm>
              <a:custGeom>
                <a:avLst/>
                <a:gdLst/>
                <a:ahLst/>
                <a:cxnLst/>
                <a:rect l="l" t="t" r="r" b="b"/>
                <a:pathLst>
                  <a:path w="9228" h="15704" extrusionOk="0">
                    <a:moveTo>
                      <a:pt x="4138" y="689"/>
                    </a:moveTo>
                    <a:cubicBezTo>
                      <a:pt x="4286" y="689"/>
                      <a:pt x="4435" y="697"/>
                      <a:pt x="4584" y="714"/>
                    </a:cubicBezTo>
                    <a:cubicBezTo>
                      <a:pt x="5358" y="761"/>
                      <a:pt x="6108" y="976"/>
                      <a:pt x="6787" y="1333"/>
                    </a:cubicBezTo>
                    <a:cubicBezTo>
                      <a:pt x="7561" y="1761"/>
                      <a:pt x="8394" y="2523"/>
                      <a:pt x="8406" y="3369"/>
                    </a:cubicBezTo>
                    <a:lnTo>
                      <a:pt x="8513" y="13430"/>
                    </a:lnTo>
                    <a:lnTo>
                      <a:pt x="5644" y="14954"/>
                    </a:lnTo>
                    <a:lnTo>
                      <a:pt x="810" y="12072"/>
                    </a:lnTo>
                    <a:lnTo>
                      <a:pt x="786" y="8167"/>
                    </a:lnTo>
                    <a:cubicBezTo>
                      <a:pt x="774" y="7810"/>
                      <a:pt x="762" y="7465"/>
                      <a:pt x="750" y="7107"/>
                    </a:cubicBezTo>
                    <a:cubicBezTo>
                      <a:pt x="703" y="6476"/>
                      <a:pt x="703" y="5833"/>
                      <a:pt x="750" y="5190"/>
                    </a:cubicBezTo>
                    <a:cubicBezTo>
                      <a:pt x="834" y="4238"/>
                      <a:pt x="1060" y="3297"/>
                      <a:pt x="1429" y="2416"/>
                    </a:cubicBezTo>
                    <a:cubicBezTo>
                      <a:pt x="1536" y="2142"/>
                      <a:pt x="1679" y="1881"/>
                      <a:pt x="1869" y="1654"/>
                    </a:cubicBezTo>
                    <a:cubicBezTo>
                      <a:pt x="2155" y="1273"/>
                      <a:pt x="2560" y="999"/>
                      <a:pt x="3012" y="857"/>
                    </a:cubicBezTo>
                    <a:cubicBezTo>
                      <a:pt x="3374" y="745"/>
                      <a:pt x="3753" y="689"/>
                      <a:pt x="4138" y="689"/>
                    </a:cubicBezTo>
                    <a:close/>
                    <a:moveTo>
                      <a:pt x="4166" y="1"/>
                    </a:moveTo>
                    <a:cubicBezTo>
                      <a:pt x="3699" y="1"/>
                      <a:pt x="3233" y="68"/>
                      <a:pt x="2786" y="202"/>
                    </a:cubicBezTo>
                    <a:cubicBezTo>
                      <a:pt x="2203" y="380"/>
                      <a:pt x="1691" y="738"/>
                      <a:pt x="1322" y="1214"/>
                    </a:cubicBezTo>
                    <a:cubicBezTo>
                      <a:pt x="1095" y="1500"/>
                      <a:pt x="905" y="1821"/>
                      <a:pt x="774" y="2154"/>
                    </a:cubicBezTo>
                    <a:cubicBezTo>
                      <a:pt x="393" y="3107"/>
                      <a:pt x="143" y="4107"/>
                      <a:pt x="48" y="5131"/>
                    </a:cubicBezTo>
                    <a:cubicBezTo>
                      <a:pt x="0" y="5798"/>
                      <a:pt x="0" y="6476"/>
                      <a:pt x="48" y="7143"/>
                    </a:cubicBezTo>
                    <a:cubicBezTo>
                      <a:pt x="60" y="7488"/>
                      <a:pt x="83" y="7822"/>
                      <a:pt x="83" y="8167"/>
                    </a:cubicBezTo>
                    <a:lnTo>
                      <a:pt x="107" y="12275"/>
                    </a:lnTo>
                    <a:cubicBezTo>
                      <a:pt x="107" y="12394"/>
                      <a:pt x="179" y="12501"/>
                      <a:pt x="286" y="12572"/>
                    </a:cubicBezTo>
                    <a:lnTo>
                      <a:pt x="5465" y="15656"/>
                    </a:lnTo>
                    <a:cubicBezTo>
                      <a:pt x="5513" y="15692"/>
                      <a:pt x="5572" y="15704"/>
                      <a:pt x="5644" y="15704"/>
                    </a:cubicBezTo>
                    <a:cubicBezTo>
                      <a:pt x="5691" y="15704"/>
                      <a:pt x="5751" y="15692"/>
                      <a:pt x="5798" y="15668"/>
                    </a:cubicBezTo>
                    <a:lnTo>
                      <a:pt x="9037" y="13942"/>
                    </a:lnTo>
                    <a:cubicBezTo>
                      <a:pt x="9156" y="13882"/>
                      <a:pt x="9227" y="13763"/>
                      <a:pt x="9216" y="13632"/>
                    </a:cubicBezTo>
                    <a:lnTo>
                      <a:pt x="9108" y="3369"/>
                    </a:lnTo>
                    <a:cubicBezTo>
                      <a:pt x="9096" y="1916"/>
                      <a:pt x="7584" y="976"/>
                      <a:pt x="7132" y="726"/>
                    </a:cubicBezTo>
                    <a:cubicBezTo>
                      <a:pt x="6358" y="321"/>
                      <a:pt x="5501" y="71"/>
                      <a:pt x="4632" y="23"/>
                    </a:cubicBezTo>
                    <a:cubicBezTo>
                      <a:pt x="4477" y="8"/>
                      <a:pt x="4321" y="1"/>
                      <a:pt x="4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6"/>
              <p:cNvSpPr/>
              <p:nvPr/>
            </p:nvSpPr>
            <p:spPr>
              <a:xfrm>
                <a:off x="5930523" y="2066597"/>
                <a:ext cx="289707" cy="160492"/>
              </a:xfrm>
              <a:custGeom>
                <a:avLst/>
                <a:gdLst/>
                <a:ahLst/>
                <a:cxnLst/>
                <a:rect l="l" t="t" r="r" b="b"/>
                <a:pathLst>
                  <a:path w="10157" h="5626" extrusionOk="0">
                    <a:moveTo>
                      <a:pt x="8907" y="1"/>
                    </a:moveTo>
                    <a:lnTo>
                      <a:pt x="7585" y="96"/>
                    </a:lnTo>
                    <a:lnTo>
                      <a:pt x="6609" y="929"/>
                    </a:lnTo>
                    <a:cubicBezTo>
                      <a:pt x="6609" y="929"/>
                      <a:pt x="6608" y="929"/>
                      <a:pt x="6608" y="929"/>
                    </a:cubicBezTo>
                    <a:cubicBezTo>
                      <a:pt x="6543" y="929"/>
                      <a:pt x="2694" y="2981"/>
                      <a:pt x="1620" y="3418"/>
                    </a:cubicBezTo>
                    <a:cubicBezTo>
                      <a:pt x="1690" y="3400"/>
                      <a:pt x="1772" y="3389"/>
                      <a:pt x="1779" y="3389"/>
                    </a:cubicBezTo>
                    <a:cubicBezTo>
                      <a:pt x="1781" y="3389"/>
                      <a:pt x="1773" y="3391"/>
                      <a:pt x="1751" y="3394"/>
                    </a:cubicBezTo>
                    <a:cubicBezTo>
                      <a:pt x="1691" y="3406"/>
                      <a:pt x="1644" y="3418"/>
                      <a:pt x="1596" y="3430"/>
                    </a:cubicBezTo>
                    <a:lnTo>
                      <a:pt x="1572" y="3441"/>
                    </a:lnTo>
                    <a:lnTo>
                      <a:pt x="1548" y="3441"/>
                    </a:lnTo>
                    <a:cubicBezTo>
                      <a:pt x="644" y="3656"/>
                      <a:pt x="1" y="4227"/>
                      <a:pt x="108" y="4799"/>
                    </a:cubicBezTo>
                    <a:cubicBezTo>
                      <a:pt x="187" y="5295"/>
                      <a:pt x="829" y="5626"/>
                      <a:pt x="1626" y="5626"/>
                    </a:cubicBezTo>
                    <a:cubicBezTo>
                      <a:pt x="1786" y="5626"/>
                      <a:pt x="1951" y="5612"/>
                      <a:pt x="2120" y="5585"/>
                    </a:cubicBezTo>
                    <a:cubicBezTo>
                      <a:pt x="2382" y="5537"/>
                      <a:pt x="2632" y="5454"/>
                      <a:pt x="2870" y="5346"/>
                    </a:cubicBezTo>
                    <a:lnTo>
                      <a:pt x="2882" y="5346"/>
                    </a:lnTo>
                    <a:lnTo>
                      <a:pt x="7192" y="2358"/>
                    </a:lnTo>
                    <a:lnTo>
                      <a:pt x="7192" y="2370"/>
                    </a:lnTo>
                    <a:lnTo>
                      <a:pt x="7478" y="2168"/>
                    </a:lnTo>
                    <a:lnTo>
                      <a:pt x="8990" y="1096"/>
                    </a:lnTo>
                    <a:lnTo>
                      <a:pt x="9097" y="1739"/>
                    </a:lnTo>
                    <a:lnTo>
                      <a:pt x="10157" y="1179"/>
                    </a:lnTo>
                    <a:lnTo>
                      <a:pt x="10002" y="524"/>
                    </a:lnTo>
                    <a:lnTo>
                      <a:pt x="89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6"/>
              <p:cNvSpPr/>
              <p:nvPr/>
            </p:nvSpPr>
            <p:spPr>
              <a:xfrm>
                <a:off x="5973993" y="2164075"/>
                <a:ext cx="2738" cy="7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25" extrusionOk="0">
                    <a:moveTo>
                      <a:pt x="96" y="1"/>
                    </a:moveTo>
                    <a:cubicBezTo>
                      <a:pt x="48" y="13"/>
                      <a:pt x="1" y="24"/>
                      <a:pt x="24" y="24"/>
                    </a:cubicBezTo>
                    <a:cubicBezTo>
                      <a:pt x="36" y="24"/>
                      <a:pt x="48" y="13"/>
                      <a:pt x="72" y="13"/>
                    </a:cubicBezTo>
                    <a:lnTo>
                      <a:pt x="96" y="1"/>
                    </a:lnTo>
                    <a:close/>
                  </a:path>
                </a:pathLst>
              </a:custGeom>
              <a:solidFill>
                <a:srgbClr val="E27E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6"/>
              <p:cNvSpPr/>
              <p:nvPr/>
            </p:nvSpPr>
            <p:spPr>
              <a:xfrm>
                <a:off x="5919998" y="2056755"/>
                <a:ext cx="310757" cy="180032"/>
              </a:xfrm>
              <a:custGeom>
                <a:avLst/>
                <a:gdLst/>
                <a:ahLst/>
                <a:cxnLst/>
                <a:rect l="l" t="t" r="r" b="b"/>
                <a:pathLst>
                  <a:path w="10895" h="6311" extrusionOk="0">
                    <a:moveTo>
                      <a:pt x="9204" y="703"/>
                    </a:moveTo>
                    <a:lnTo>
                      <a:pt x="10061" y="1108"/>
                    </a:lnTo>
                    <a:lnTo>
                      <a:pt x="10121" y="1346"/>
                    </a:lnTo>
                    <a:lnTo>
                      <a:pt x="9728" y="1548"/>
                    </a:lnTo>
                    <a:lnTo>
                      <a:pt x="9692" y="1393"/>
                    </a:lnTo>
                    <a:cubicBezTo>
                      <a:pt x="9667" y="1208"/>
                      <a:pt x="9510" y="1094"/>
                      <a:pt x="9349" y="1094"/>
                    </a:cubicBezTo>
                    <a:cubicBezTo>
                      <a:pt x="9283" y="1094"/>
                      <a:pt x="9216" y="1113"/>
                      <a:pt x="9156" y="1155"/>
                    </a:cubicBezTo>
                    <a:lnTo>
                      <a:pt x="7430" y="2370"/>
                    </a:lnTo>
                    <a:cubicBezTo>
                      <a:pt x="7394" y="2382"/>
                      <a:pt x="7371" y="2393"/>
                      <a:pt x="7347" y="2417"/>
                    </a:cubicBezTo>
                    <a:lnTo>
                      <a:pt x="3096" y="5358"/>
                    </a:lnTo>
                    <a:lnTo>
                      <a:pt x="3084" y="5370"/>
                    </a:lnTo>
                    <a:cubicBezTo>
                      <a:pt x="2870" y="5465"/>
                      <a:pt x="2644" y="5537"/>
                      <a:pt x="2418" y="5572"/>
                    </a:cubicBezTo>
                    <a:cubicBezTo>
                      <a:pt x="2273" y="5599"/>
                      <a:pt x="2129" y="5612"/>
                      <a:pt x="1986" y="5612"/>
                    </a:cubicBezTo>
                    <a:cubicBezTo>
                      <a:pt x="1738" y="5612"/>
                      <a:pt x="1492" y="5572"/>
                      <a:pt x="1251" y="5489"/>
                    </a:cubicBezTo>
                    <a:cubicBezTo>
                      <a:pt x="1001" y="5394"/>
                      <a:pt x="834" y="5239"/>
                      <a:pt x="810" y="5072"/>
                    </a:cubicBezTo>
                    <a:cubicBezTo>
                      <a:pt x="763" y="4775"/>
                      <a:pt x="1203" y="4322"/>
                      <a:pt x="1965" y="4132"/>
                    </a:cubicBezTo>
                    <a:cubicBezTo>
                      <a:pt x="1989" y="4132"/>
                      <a:pt x="2025" y="4120"/>
                      <a:pt x="2060" y="4108"/>
                    </a:cubicBezTo>
                    <a:lnTo>
                      <a:pt x="2108" y="4096"/>
                    </a:lnTo>
                    <a:cubicBezTo>
                      <a:pt x="2132" y="4084"/>
                      <a:pt x="2156" y="4084"/>
                      <a:pt x="2179" y="4084"/>
                    </a:cubicBezTo>
                    <a:lnTo>
                      <a:pt x="2191" y="4084"/>
                    </a:lnTo>
                    <a:cubicBezTo>
                      <a:pt x="2275" y="4060"/>
                      <a:pt x="2346" y="4025"/>
                      <a:pt x="2394" y="3965"/>
                    </a:cubicBezTo>
                    <a:cubicBezTo>
                      <a:pt x="3203" y="3596"/>
                      <a:pt x="4715" y="2822"/>
                      <a:pt x="5847" y="2227"/>
                    </a:cubicBezTo>
                    <a:cubicBezTo>
                      <a:pt x="6394" y="1953"/>
                      <a:pt x="6906" y="1679"/>
                      <a:pt x="7061" y="1608"/>
                    </a:cubicBezTo>
                    <a:cubicBezTo>
                      <a:pt x="7109" y="1596"/>
                      <a:pt x="7156" y="1572"/>
                      <a:pt x="7204" y="1536"/>
                    </a:cubicBezTo>
                    <a:lnTo>
                      <a:pt x="8097" y="786"/>
                    </a:lnTo>
                    <a:lnTo>
                      <a:pt x="9204" y="703"/>
                    </a:lnTo>
                    <a:close/>
                    <a:moveTo>
                      <a:pt x="9252" y="0"/>
                    </a:moveTo>
                    <a:lnTo>
                      <a:pt x="7930" y="107"/>
                    </a:lnTo>
                    <a:cubicBezTo>
                      <a:pt x="7859" y="107"/>
                      <a:pt x="7787" y="143"/>
                      <a:pt x="7728" y="191"/>
                    </a:cubicBezTo>
                    <a:lnTo>
                      <a:pt x="6775" y="989"/>
                    </a:lnTo>
                    <a:cubicBezTo>
                      <a:pt x="6573" y="1084"/>
                      <a:pt x="6216" y="1262"/>
                      <a:pt x="5537" y="1620"/>
                    </a:cubicBezTo>
                    <a:cubicBezTo>
                      <a:pt x="4334" y="2239"/>
                      <a:pt x="2525" y="3179"/>
                      <a:pt x="1858" y="3453"/>
                    </a:cubicBezTo>
                    <a:lnTo>
                      <a:pt x="1846" y="3453"/>
                    </a:lnTo>
                    <a:cubicBezTo>
                      <a:pt x="715" y="3703"/>
                      <a:pt x="1" y="4453"/>
                      <a:pt x="120" y="5191"/>
                    </a:cubicBezTo>
                    <a:cubicBezTo>
                      <a:pt x="191" y="5608"/>
                      <a:pt x="501" y="5942"/>
                      <a:pt x="1001" y="6144"/>
                    </a:cubicBezTo>
                    <a:cubicBezTo>
                      <a:pt x="1310" y="6251"/>
                      <a:pt x="1644" y="6311"/>
                      <a:pt x="1977" y="6311"/>
                    </a:cubicBezTo>
                    <a:cubicBezTo>
                      <a:pt x="2168" y="6311"/>
                      <a:pt x="2358" y="6299"/>
                      <a:pt x="2537" y="6263"/>
                    </a:cubicBezTo>
                    <a:cubicBezTo>
                      <a:pt x="2810" y="6215"/>
                      <a:pt x="3072" y="6144"/>
                      <a:pt x="3322" y="6025"/>
                    </a:cubicBezTo>
                    <a:cubicBezTo>
                      <a:pt x="3370" y="6025"/>
                      <a:pt x="3406" y="6001"/>
                      <a:pt x="3453" y="5977"/>
                    </a:cubicBezTo>
                    <a:lnTo>
                      <a:pt x="7680" y="3036"/>
                    </a:lnTo>
                    <a:cubicBezTo>
                      <a:pt x="7716" y="3024"/>
                      <a:pt x="7740" y="3013"/>
                      <a:pt x="7763" y="3001"/>
                    </a:cubicBezTo>
                    <a:lnTo>
                      <a:pt x="9097" y="2060"/>
                    </a:lnTo>
                    <a:lnTo>
                      <a:pt x="9109" y="2143"/>
                    </a:lnTo>
                    <a:cubicBezTo>
                      <a:pt x="9133" y="2251"/>
                      <a:pt x="9204" y="2346"/>
                      <a:pt x="9299" y="2393"/>
                    </a:cubicBezTo>
                    <a:cubicBezTo>
                      <a:pt x="9347" y="2423"/>
                      <a:pt x="9401" y="2438"/>
                      <a:pt x="9456" y="2438"/>
                    </a:cubicBezTo>
                    <a:cubicBezTo>
                      <a:pt x="9511" y="2438"/>
                      <a:pt x="9567" y="2423"/>
                      <a:pt x="9621" y="2393"/>
                    </a:cubicBezTo>
                    <a:lnTo>
                      <a:pt x="10680" y="1846"/>
                    </a:lnTo>
                    <a:cubicBezTo>
                      <a:pt x="10823" y="1762"/>
                      <a:pt x="10895" y="1608"/>
                      <a:pt x="10859" y="1453"/>
                    </a:cubicBezTo>
                    <a:lnTo>
                      <a:pt x="10704" y="798"/>
                    </a:lnTo>
                    <a:cubicBezTo>
                      <a:pt x="10680" y="691"/>
                      <a:pt x="10621" y="608"/>
                      <a:pt x="10514" y="560"/>
                    </a:cubicBezTo>
                    <a:lnTo>
                      <a:pt x="9430" y="36"/>
                    </a:lnTo>
                    <a:cubicBezTo>
                      <a:pt x="9371" y="12"/>
                      <a:pt x="9311" y="0"/>
                      <a:pt x="92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6"/>
              <p:cNvSpPr/>
              <p:nvPr/>
            </p:nvSpPr>
            <p:spPr>
              <a:xfrm>
                <a:off x="5964837" y="2154005"/>
                <a:ext cx="26441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927" h="723" extrusionOk="0">
                    <a:moveTo>
                      <a:pt x="434" y="1"/>
                    </a:moveTo>
                    <a:cubicBezTo>
                      <a:pt x="410" y="1"/>
                      <a:pt x="384" y="3"/>
                      <a:pt x="357" y="8"/>
                    </a:cubicBezTo>
                    <a:cubicBezTo>
                      <a:pt x="36" y="80"/>
                      <a:pt x="0" y="270"/>
                      <a:pt x="0" y="389"/>
                    </a:cubicBezTo>
                    <a:cubicBezTo>
                      <a:pt x="0" y="556"/>
                      <a:pt x="131" y="699"/>
                      <a:pt x="310" y="723"/>
                    </a:cubicBezTo>
                    <a:lnTo>
                      <a:pt x="334" y="723"/>
                    </a:lnTo>
                    <a:cubicBezTo>
                      <a:pt x="369" y="723"/>
                      <a:pt x="417" y="723"/>
                      <a:pt x="465" y="711"/>
                    </a:cubicBezTo>
                    <a:cubicBezTo>
                      <a:pt x="500" y="699"/>
                      <a:pt x="524" y="687"/>
                      <a:pt x="548" y="675"/>
                    </a:cubicBezTo>
                    <a:cubicBezTo>
                      <a:pt x="927" y="541"/>
                      <a:pt x="794" y="1"/>
                      <a:pt x="434" y="1"/>
                    </a:cubicBezTo>
                    <a:close/>
                  </a:path>
                </a:pathLst>
              </a:custGeom>
              <a:solidFill>
                <a:srgbClr val="2F31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6"/>
              <p:cNvSpPr/>
              <p:nvPr/>
            </p:nvSpPr>
            <p:spPr>
              <a:xfrm>
                <a:off x="5788561" y="2009942"/>
                <a:ext cx="225188" cy="218715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7667" extrusionOk="0">
                    <a:moveTo>
                      <a:pt x="1498" y="0"/>
                    </a:moveTo>
                    <a:cubicBezTo>
                      <a:pt x="1220" y="0"/>
                      <a:pt x="968" y="76"/>
                      <a:pt x="763" y="236"/>
                    </a:cubicBezTo>
                    <a:cubicBezTo>
                      <a:pt x="1" y="820"/>
                      <a:pt x="179" y="2320"/>
                      <a:pt x="1156" y="3594"/>
                    </a:cubicBezTo>
                    <a:cubicBezTo>
                      <a:pt x="1406" y="3927"/>
                      <a:pt x="1703" y="4213"/>
                      <a:pt x="2037" y="4463"/>
                    </a:cubicBezTo>
                    <a:cubicBezTo>
                      <a:pt x="2168" y="4582"/>
                      <a:pt x="2299" y="4689"/>
                      <a:pt x="2430" y="4796"/>
                    </a:cubicBezTo>
                    <a:cubicBezTo>
                      <a:pt x="3144" y="5368"/>
                      <a:pt x="3847" y="5951"/>
                      <a:pt x="4549" y="6547"/>
                    </a:cubicBezTo>
                    <a:cubicBezTo>
                      <a:pt x="5013" y="6916"/>
                      <a:pt x="5478" y="7309"/>
                      <a:pt x="6014" y="7547"/>
                    </a:cubicBezTo>
                    <a:cubicBezTo>
                      <a:pt x="6144" y="7618"/>
                      <a:pt x="6287" y="7654"/>
                      <a:pt x="6430" y="7666"/>
                    </a:cubicBezTo>
                    <a:cubicBezTo>
                      <a:pt x="6440" y="7666"/>
                      <a:pt x="6450" y="7666"/>
                      <a:pt x="6460" y="7666"/>
                    </a:cubicBezTo>
                    <a:cubicBezTo>
                      <a:pt x="6757" y="7666"/>
                      <a:pt x="7021" y="7493"/>
                      <a:pt x="7252" y="7309"/>
                    </a:cubicBezTo>
                    <a:cubicBezTo>
                      <a:pt x="7561" y="7059"/>
                      <a:pt x="7847" y="6785"/>
                      <a:pt x="7883" y="6368"/>
                    </a:cubicBezTo>
                    <a:cubicBezTo>
                      <a:pt x="7895" y="5975"/>
                      <a:pt x="7776" y="5594"/>
                      <a:pt x="7538" y="5285"/>
                    </a:cubicBezTo>
                    <a:cubicBezTo>
                      <a:pt x="7430" y="5154"/>
                      <a:pt x="7323" y="5023"/>
                      <a:pt x="7204" y="4904"/>
                    </a:cubicBezTo>
                    <a:cubicBezTo>
                      <a:pt x="7049" y="4737"/>
                      <a:pt x="6895" y="4582"/>
                      <a:pt x="6740" y="4415"/>
                    </a:cubicBezTo>
                    <a:cubicBezTo>
                      <a:pt x="6621" y="4296"/>
                      <a:pt x="6502" y="4165"/>
                      <a:pt x="6383" y="4046"/>
                    </a:cubicBezTo>
                    <a:cubicBezTo>
                      <a:pt x="5704" y="3368"/>
                      <a:pt x="5013" y="2689"/>
                      <a:pt x="4275" y="2058"/>
                    </a:cubicBezTo>
                    <a:cubicBezTo>
                      <a:pt x="4168" y="1856"/>
                      <a:pt x="4037" y="1665"/>
                      <a:pt x="3906" y="1487"/>
                    </a:cubicBezTo>
                    <a:cubicBezTo>
                      <a:pt x="3193" y="556"/>
                      <a:pt x="2251" y="0"/>
                      <a:pt x="14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6"/>
              <p:cNvSpPr/>
              <p:nvPr/>
            </p:nvSpPr>
            <p:spPr>
              <a:xfrm>
                <a:off x="5785166" y="2000157"/>
                <a:ext cx="239107" cy="238683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67" extrusionOk="0">
                    <a:moveTo>
                      <a:pt x="1615" y="696"/>
                    </a:moveTo>
                    <a:cubicBezTo>
                      <a:pt x="1856" y="696"/>
                      <a:pt x="2093" y="773"/>
                      <a:pt x="2251" y="841"/>
                    </a:cubicBezTo>
                    <a:cubicBezTo>
                      <a:pt x="2858" y="1103"/>
                      <a:pt x="3370" y="1520"/>
                      <a:pt x="3763" y="2044"/>
                    </a:cubicBezTo>
                    <a:cubicBezTo>
                      <a:pt x="3882" y="2222"/>
                      <a:pt x="4001" y="2401"/>
                      <a:pt x="4108" y="2580"/>
                    </a:cubicBezTo>
                    <a:cubicBezTo>
                      <a:pt x="4120" y="2615"/>
                      <a:pt x="4144" y="2651"/>
                      <a:pt x="4180" y="2675"/>
                    </a:cubicBezTo>
                    <a:cubicBezTo>
                      <a:pt x="4811" y="3211"/>
                      <a:pt x="5478" y="3842"/>
                      <a:pt x="6263" y="4639"/>
                    </a:cubicBezTo>
                    <a:cubicBezTo>
                      <a:pt x="6383" y="4758"/>
                      <a:pt x="6502" y="4889"/>
                      <a:pt x="6621" y="5008"/>
                    </a:cubicBezTo>
                    <a:lnTo>
                      <a:pt x="7085" y="5497"/>
                    </a:lnTo>
                    <a:cubicBezTo>
                      <a:pt x="7192" y="5604"/>
                      <a:pt x="7299" y="5723"/>
                      <a:pt x="7395" y="5842"/>
                    </a:cubicBezTo>
                    <a:cubicBezTo>
                      <a:pt x="7573" y="6080"/>
                      <a:pt x="7680" y="6378"/>
                      <a:pt x="7668" y="6687"/>
                    </a:cubicBezTo>
                    <a:cubicBezTo>
                      <a:pt x="7645" y="6949"/>
                      <a:pt x="7454" y="7152"/>
                      <a:pt x="7168" y="7378"/>
                    </a:cubicBezTo>
                    <a:cubicBezTo>
                      <a:pt x="6980" y="7522"/>
                      <a:pt x="6781" y="7666"/>
                      <a:pt x="6611" y="7666"/>
                    </a:cubicBezTo>
                    <a:cubicBezTo>
                      <a:pt x="6598" y="7666"/>
                      <a:pt x="6585" y="7665"/>
                      <a:pt x="6573" y="7664"/>
                    </a:cubicBezTo>
                    <a:cubicBezTo>
                      <a:pt x="6466" y="7652"/>
                      <a:pt x="6371" y="7628"/>
                      <a:pt x="6287" y="7580"/>
                    </a:cubicBezTo>
                    <a:cubicBezTo>
                      <a:pt x="5775" y="7354"/>
                      <a:pt x="5335" y="6985"/>
                      <a:pt x="4906" y="6628"/>
                    </a:cubicBezTo>
                    <a:lnTo>
                      <a:pt x="4704" y="6461"/>
                    </a:lnTo>
                    <a:cubicBezTo>
                      <a:pt x="4061" y="5925"/>
                      <a:pt x="3418" y="5401"/>
                      <a:pt x="2775" y="4866"/>
                    </a:cubicBezTo>
                    <a:cubicBezTo>
                      <a:pt x="2644" y="4770"/>
                      <a:pt x="2525" y="4675"/>
                      <a:pt x="2370" y="4532"/>
                    </a:cubicBezTo>
                    <a:cubicBezTo>
                      <a:pt x="2061" y="4306"/>
                      <a:pt x="1787" y="4032"/>
                      <a:pt x="1549" y="3723"/>
                    </a:cubicBezTo>
                    <a:lnTo>
                      <a:pt x="1572" y="3723"/>
                    </a:lnTo>
                    <a:cubicBezTo>
                      <a:pt x="1156" y="3211"/>
                      <a:pt x="894" y="2603"/>
                      <a:pt x="787" y="1960"/>
                    </a:cubicBezTo>
                    <a:cubicBezTo>
                      <a:pt x="751" y="1663"/>
                      <a:pt x="751" y="1127"/>
                      <a:pt x="1108" y="853"/>
                    </a:cubicBezTo>
                    <a:cubicBezTo>
                      <a:pt x="1259" y="737"/>
                      <a:pt x="1438" y="696"/>
                      <a:pt x="1615" y="696"/>
                    </a:cubicBezTo>
                    <a:close/>
                    <a:moveTo>
                      <a:pt x="1623" y="1"/>
                    </a:moveTo>
                    <a:cubicBezTo>
                      <a:pt x="1265" y="1"/>
                      <a:pt x="942" y="104"/>
                      <a:pt x="679" y="306"/>
                    </a:cubicBezTo>
                    <a:cubicBezTo>
                      <a:pt x="203" y="663"/>
                      <a:pt x="1" y="1282"/>
                      <a:pt x="84" y="2044"/>
                    </a:cubicBezTo>
                    <a:cubicBezTo>
                      <a:pt x="203" y="2806"/>
                      <a:pt x="513" y="3544"/>
                      <a:pt x="1001" y="4151"/>
                    </a:cubicBezTo>
                    <a:cubicBezTo>
                      <a:pt x="1263" y="4497"/>
                      <a:pt x="1584" y="4806"/>
                      <a:pt x="1930" y="5068"/>
                    </a:cubicBezTo>
                    <a:cubicBezTo>
                      <a:pt x="2061" y="5199"/>
                      <a:pt x="2203" y="5306"/>
                      <a:pt x="2334" y="5413"/>
                    </a:cubicBezTo>
                    <a:cubicBezTo>
                      <a:pt x="2977" y="5937"/>
                      <a:pt x="3620" y="6461"/>
                      <a:pt x="4251" y="6997"/>
                    </a:cubicBezTo>
                    <a:lnTo>
                      <a:pt x="4454" y="7164"/>
                    </a:lnTo>
                    <a:cubicBezTo>
                      <a:pt x="4894" y="7533"/>
                      <a:pt x="5394" y="7949"/>
                      <a:pt x="5990" y="8211"/>
                    </a:cubicBezTo>
                    <a:cubicBezTo>
                      <a:pt x="6168" y="8295"/>
                      <a:pt x="6347" y="8342"/>
                      <a:pt x="6537" y="8366"/>
                    </a:cubicBezTo>
                    <a:lnTo>
                      <a:pt x="6573" y="8366"/>
                    </a:lnTo>
                    <a:cubicBezTo>
                      <a:pt x="6978" y="8366"/>
                      <a:pt x="7311" y="8140"/>
                      <a:pt x="7597" y="7926"/>
                    </a:cubicBezTo>
                    <a:cubicBezTo>
                      <a:pt x="7942" y="7652"/>
                      <a:pt x="8311" y="7294"/>
                      <a:pt x="8359" y="6735"/>
                    </a:cubicBezTo>
                    <a:cubicBezTo>
                      <a:pt x="8383" y="6259"/>
                      <a:pt x="8228" y="5794"/>
                      <a:pt x="7942" y="5425"/>
                    </a:cubicBezTo>
                    <a:cubicBezTo>
                      <a:pt x="7835" y="5282"/>
                      <a:pt x="7704" y="5139"/>
                      <a:pt x="7585" y="5008"/>
                    </a:cubicBezTo>
                    <a:lnTo>
                      <a:pt x="7121" y="4520"/>
                    </a:lnTo>
                    <a:cubicBezTo>
                      <a:pt x="7002" y="4401"/>
                      <a:pt x="6883" y="4270"/>
                      <a:pt x="6752" y="4151"/>
                    </a:cubicBezTo>
                    <a:cubicBezTo>
                      <a:pt x="5966" y="3354"/>
                      <a:pt x="5311" y="2722"/>
                      <a:pt x="4668" y="2187"/>
                    </a:cubicBezTo>
                    <a:cubicBezTo>
                      <a:pt x="4561" y="1984"/>
                      <a:pt x="4442" y="1806"/>
                      <a:pt x="4299" y="1627"/>
                    </a:cubicBezTo>
                    <a:cubicBezTo>
                      <a:pt x="3835" y="996"/>
                      <a:pt x="3215" y="496"/>
                      <a:pt x="2501" y="186"/>
                    </a:cubicBezTo>
                    <a:cubicBezTo>
                      <a:pt x="2195" y="62"/>
                      <a:pt x="1898" y="1"/>
                      <a:pt x="16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6"/>
              <p:cNvSpPr/>
              <p:nvPr/>
            </p:nvSpPr>
            <p:spPr>
              <a:xfrm>
                <a:off x="5734223" y="1847421"/>
                <a:ext cx="96835" cy="127771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4479" extrusionOk="0">
                    <a:moveTo>
                      <a:pt x="1441" y="0"/>
                    </a:moveTo>
                    <a:cubicBezTo>
                      <a:pt x="1369" y="0"/>
                      <a:pt x="1298" y="9"/>
                      <a:pt x="1227" y="28"/>
                    </a:cubicBezTo>
                    <a:cubicBezTo>
                      <a:pt x="251" y="290"/>
                      <a:pt x="96" y="980"/>
                      <a:pt x="96" y="1611"/>
                    </a:cubicBezTo>
                    <a:cubicBezTo>
                      <a:pt x="96" y="2040"/>
                      <a:pt x="1" y="2481"/>
                      <a:pt x="48" y="2909"/>
                    </a:cubicBezTo>
                    <a:cubicBezTo>
                      <a:pt x="120" y="3397"/>
                      <a:pt x="406" y="3838"/>
                      <a:pt x="822" y="4100"/>
                    </a:cubicBezTo>
                    <a:cubicBezTo>
                      <a:pt x="1187" y="4349"/>
                      <a:pt x="1611" y="4478"/>
                      <a:pt x="2041" y="4478"/>
                    </a:cubicBezTo>
                    <a:cubicBezTo>
                      <a:pt x="2186" y="4478"/>
                      <a:pt x="2333" y="4463"/>
                      <a:pt x="2477" y="4433"/>
                    </a:cubicBezTo>
                    <a:cubicBezTo>
                      <a:pt x="2715" y="4386"/>
                      <a:pt x="3132" y="4267"/>
                      <a:pt x="3275" y="4064"/>
                    </a:cubicBezTo>
                    <a:cubicBezTo>
                      <a:pt x="3394" y="3909"/>
                      <a:pt x="3382" y="3505"/>
                      <a:pt x="3382" y="3290"/>
                    </a:cubicBezTo>
                    <a:lnTo>
                      <a:pt x="3382" y="1469"/>
                    </a:lnTo>
                    <a:cubicBezTo>
                      <a:pt x="3382" y="1469"/>
                      <a:pt x="2376" y="0"/>
                      <a:pt x="14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6"/>
              <p:cNvSpPr/>
              <p:nvPr/>
            </p:nvSpPr>
            <p:spPr>
              <a:xfrm>
                <a:off x="5725067" y="1837265"/>
                <a:ext cx="115489" cy="147854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5183" extrusionOk="0">
                    <a:moveTo>
                      <a:pt x="1763" y="705"/>
                    </a:moveTo>
                    <a:cubicBezTo>
                      <a:pt x="2286" y="705"/>
                      <a:pt x="3013" y="1467"/>
                      <a:pt x="3358" y="1932"/>
                    </a:cubicBezTo>
                    <a:lnTo>
                      <a:pt x="3358" y="3682"/>
                    </a:lnTo>
                    <a:cubicBezTo>
                      <a:pt x="3370" y="3861"/>
                      <a:pt x="3358" y="4039"/>
                      <a:pt x="3310" y="4218"/>
                    </a:cubicBezTo>
                    <a:cubicBezTo>
                      <a:pt x="3287" y="4242"/>
                      <a:pt x="3132" y="4361"/>
                      <a:pt x="2727" y="4444"/>
                    </a:cubicBezTo>
                    <a:cubicBezTo>
                      <a:pt x="2607" y="4468"/>
                      <a:pt x="2485" y="4480"/>
                      <a:pt x="2364" y="4480"/>
                    </a:cubicBezTo>
                    <a:cubicBezTo>
                      <a:pt x="2005" y="4480"/>
                      <a:pt x="1649" y="4375"/>
                      <a:pt x="1346" y="4170"/>
                    </a:cubicBezTo>
                    <a:cubicBezTo>
                      <a:pt x="1012" y="3956"/>
                      <a:pt x="786" y="3610"/>
                      <a:pt x="715" y="3218"/>
                    </a:cubicBezTo>
                    <a:cubicBezTo>
                      <a:pt x="691" y="2979"/>
                      <a:pt x="703" y="2753"/>
                      <a:pt x="727" y="2515"/>
                    </a:cubicBezTo>
                    <a:cubicBezTo>
                      <a:pt x="750" y="2337"/>
                      <a:pt x="762" y="2146"/>
                      <a:pt x="762" y="1967"/>
                    </a:cubicBezTo>
                    <a:cubicBezTo>
                      <a:pt x="762" y="1360"/>
                      <a:pt x="917" y="908"/>
                      <a:pt x="1643" y="717"/>
                    </a:cubicBezTo>
                    <a:cubicBezTo>
                      <a:pt x="1679" y="705"/>
                      <a:pt x="1727" y="705"/>
                      <a:pt x="1763" y="705"/>
                    </a:cubicBezTo>
                    <a:close/>
                    <a:moveTo>
                      <a:pt x="1760" y="1"/>
                    </a:moveTo>
                    <a:cubicBezTo>
                      <a:pt x="1662" y="1"/>
                      <a:pt x="1563" y="13"/>
                      <a:pt x="1465" y="39"/>
                    </a:cubicBezTo>
                    <a:cubicBezTo>
                      <a:pt x="72" y="420"/>
                      <a:pt x="72" y="1586"/>
                      <a:pt x="72" y="1967"/>
                    </a:cubicBezTo>
                    <a:cubicBezTo>
                      <a:pt x="72" y="2134"/>
                      <a:pt x="60" y="2289"/>
                      <a:pt x="36" y="2456"/>
                    </a:cubicBezTo>
                    <a:cubicBezTo>
                      <a:pt x="0" y="2729"/>
                      <a:pt x="0" y="3015"/>
                      <a:pt x="24" y="3301"/>
                    </a:cubicBezTo>
                    <a:cubicBezTo>
                      <a:pt x="108" y="3896"/>
                      <a:pt x="441" y="4420"/>
                      <a:pt x="953" y="4742"/>
                    </a:cubicBezTo>
                    <a:cubicBezTo>
                      <a:pt x="1370" y="5027"/>
                      <a:pt x="1858" y="5182"/>
                      <a:pt x="2370" y="5182"/>
                    </a:cubicBezTo>
                    <a:cubicBezTo>
                      <a:pt x="2536" y="5170"/>
                      <a:pt x="2703" y="5158"/>
                      <a:pt x="2870" y="5123"/>
                    </a:cubicBezTo>
                    <a:cubicBezTo>
                      <a:pt x="3370" y="5015"/>
                      <a:pt x="3715" y="4849"/>
                      <a:pt x="3870" y="4623"/>
                    </a:cubicBezTo>
                    <a:cubicBezTo>
                      <a:pt x="4037" y="4396"/>
                      <a:pt x="4049" y="4051"/>
                      <a:pt x="4049" y="3682"/>
                    </a:cubicBezTo>
                    <a:lnTo>
                      <a:pt x="3703" y="3646"/>
                    </a:lnTo>
                    <a:lnTo>
                      <a:pt x="4049" y="3646"/>
                    </a:lnTo>
                    <a:lnTo>
                      <a:pt x="4049" y="1813"/>
                    </a:lnTo>
                    <a:cubicBezTo>
                      <a:pt x="4049" y="1741"/>
                      <a:pt x="4037" y="1682"/>
                      <a:pt x="3989" y="1622"/>
                    </a:cubicBezTo>
                    <a:cubicBezTo>
                      <a:pt x="3869" y="1437"/>
                      <a:pt x="2839" y="1"/>
                      <a:pt x="17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6"/>
              <p:cNvSpPr/>
              <p:nvPr/>
            </p:nvSpPr>
            <p:spPr>
              <a:xfrm>
                <a:off x="5712830" y="1728632"/>
                <a:ext cx="180036" cy="204195"/>
              </a:xfrm>
              <a:custGeom>
                <a:avLst/>
                <a:gdLst/>
                <a:ahLst/>
                <a:cxnLst/>
                <a:rect l="l" t="t" r="r" b="b"/>
                <a:pathLst>
                  <a:path w="6312" h="7158" extrusionOk="0">
                    <a:moveTo>
                      <a:pt x="3156" y="1"/>
                    </a:moveTo>
                    <a:cubicBezTo>
                      <a:pt x="1406" y="1"/>
                      <a:pt x="1" y="1608"/>
                      <a:pt x="1" y="3573"/>
                    </a:cubicBezTo>
                    <a:cubicBezTo>
                      <a:pt x="1" y="5549"/>
                      <a:pt x="1418" y="7037"/>
                      <a:pt x="3156" y="7145"/>
                    </a:cubicBezTo>
                    <a:cubicBezTo>
                      <a:pt x="3276" y="7153"/>
                      <a:pt x="3392" y="7157"/>
                      <a:pt x="3503" y="7157"/>
                    </a:cubicBezTo>
                    <a:cubicBezTo>
                      <a:pt x="5781" y="7157"/>
                      <a:pt x="6311" y="5457"/>
                      <a:pt x="6311" y="3573"/>
                    </a:cubicBezTo>
                    <a:cubicBezTo>
                      <a:pt x="6311" y="1608"/>
                      <a:pt x="4894" y="1"/>
                      <a:pt x="31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6"/>
              <p:cNvSpPr/>
              <p:nvPr/>
            </p:nvSpPr>
            <p:spPr>
              <a:xfrm>
                <a:off x="5669360" y="1718191"/>
                <a:ext cx="252028" cy="222423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7797" extrusionOk="0">
                    <a:moveTo>
                      <a:pt x="4723" y="0"/>
                    </a:moveTo>
                    <a:cubicBezTo>
                      <a:pt x="4157" y="0"/>
                      <a:pt x="3576" y="170"/>
                      <a:pt x="2989" y="498"/>
                    </a:cubicBezTo>
                    <a:cubicBezTo>
                      <a:pt x="2954" y="510"/>
                      <a:pt x="1" y="1843"/>
                      <a:pt x="1751" y="6130"/>
                    </a:cubicBezTo>
                    <a:lnTo>
                      <a:pt x="2168" y="7011"/>
                    </a:lnTo>
                    <a:cubicBezTo>
                      <a:pt x="2232" y="7152"/>
                      <a:pt x="2348" y="7211"/>
                      <a:pt x="2465" y="7211"/>
                    </a:cubicBezTo>
                    <a:cubicBezTo>
                      <a:pt x="2692" y="7211"/>
                      <a:pt x="2924" y="6988"/>
                      <a:pt x="2799" y="6713"/>
                    </a:cubicBezTo>
                    <a:lnTo>
                      <a:pt x="2382" y="5844"/>
                    </a:lnTo>
                    <a:cubicBezTo>
                      <a:pt x="918" y="2236"/>
                      <a:pt x="3168" y="1188"/>
                      <a:pt x="3299" y="1129"/>
                    </a:cubicBezTo>
                    <a:cubicBezTo>
                      <a:pt x="3797" y="840"/>
                      <a:pt x="4279" y="697"/>
                      <a:pt x="4734" y="697"/>
                    </a:cubicBezTo>
                    <a:cubicBezTo>
                      <a:pt x="4953" y="697"/>
                      <a:pt x="5165" y="730"/>
                      <a:pt x="5370" y="796"/>
                    </a:cubicBezTo>
                    <a:cubicBezTo>
                      <a:pt x="6537" y="1177"/>
                      <a:pt x="7156" y="2486"/>
                      <a:pt x="7180" y="2534"/>
                    </a:cubicBezTo>
                    <a:cubicBezTo>
                      <a:pt x="7942" y="3855"/>
                      <a:pt x="7097" y="6308"/>
                      <a:pt x="6847" y="6784"/>
                    </a:cubicBezTo>
                    <a:cubicBezTo>
                      <a:pt x="6335" y="6951"/>
                      <a:pt x="5799" y="7058"/>
                      <a:pt x="5263" y="7094"/>
                    </a:cubicBezTo>
                    <a:cubicBezTo>
                      <a:pt x="5061" y="7094"/>
                      <a:pt x="4489" y="6439"/>
                      <a:pt x="4073" y="5749"/>
                    </a:cubicBezTo>
                    <a:cubicBezTo>
                      <a:pt x="3999" y="5654"/>
                      <a:pt x="3903" y="5614"/>
                      <a:pt x="3808" y="5614"/>
                    </a:cubicBezTo>
                    <a:cubicBezTo>
                      <a:pt x="3580" y="5614"/>
                      <a:pt x="3360" y="5845"/>
                      <a:pt x="3477" y="6106"/>
                    </a:cubicBezTo>
                    <a:cubicBezTo>
                      <a:pt x="3787" y="6618"/>
                      <a:pt x="4561" y="7796"/>
                      <a:pt x="5263" y="7796"/>
                    </a:cubicBezTo>
                    <a:lnTo>
                      <a:pt x="5287" y="7796"/>
                    </a:lnTo>
                    <a:cubicBezTo>
                      <a:pt x="5573" y="7784"/>
                      <a:pt x="7073" y="7594"/>
                      <a:pt x="7359" y="7273"/>
                    </a:cubicBezTo>
                    <a:cubicBezTo>
                      <a:pt x="7561" y="7058"/>
                      <a:pt x="8835" y="3998"/>
                      <a:pt x="7799" y="2224"/>
                    </a:cubicBezTo>
                    <a:cubicBezTo>
                      <a:pt x="7764" y="2153"/>
                      <a:pt x="7049" y="617"/>
                      <a:pt x="5597" y="141"/>
                    </a:cubicBezTo>
                    <a:cubicBezTo>
                      <a:pt x="5310" y="47"/>
                      <a:pt x="5019" y="0"/>
                      <a:pt x="47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6"/>
              <p:cNvSpPr/>
              <p:nvPr/>
            </p:nvSpPr>
            <p:spPr>
              <a:xfrm>
                <a:off x="5673782" y="2033306"/>
                <a:ext cx="77810" cy="238141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8348" extrusionOk="0">
                    <a:moveTo>
                      <a:pt x="167" y="1"/>
                    </a:moveTo>
                    <a:lnTo>
                      <a:pt x="1" y="6990"/>
                    </a:lnTo>
                    <a:lnTo>
                      <a:pt x="2477" y="8347"/>
                    </a:lnTo>
                    <a:lnTo>
                      <a:pt x="2727" y="882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6DCE1-A4B5-84B6-AF1A-CE2A52D0B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50" y="244980"/>
            <a:ext cx="7626300" cy="572700"/>
          </a:xfrm>
        </p:spPr>
        <p:txBody>
          <a:bodyPr/>
          <a:lstStyle/>
          <a:p>
            <a:r>
              <a:rPr lang="en-US" dirty="0"/>
              <a:t>Application of AI and data analytics at GE</a:t>
            </a:r>
          </a:p>
        </p:txBody>
      </p:sp>
      <p:pic>
        <p:nvPicPr>
          <p:cNvPr id="4" name="Picture 3" descr="A screenshot of a computer monitor&#10;&#10;Description automatically generated with medium confidence">
            <a:extLst>
              <a:ext uri="{FF2B5EF4-FFF2-40B4-BE49-F238E27FC236}">
                <a16:creationId xmlns:a16="http://schemas.microsoft.com/office/drawing/2014/main" id="{31AA95BA-5AB1-2DBC-6C43-AC3A348DF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389" y="3006509"/>
            <a:ext cx="2115281" cy="1837944"/>
          </a:xfrm>
          <a:prstGeom prst="rect">
            <a:avLst/>
          </a:prstGeom>
        </p:spPr>
      </p:pic>
      <p:pic>
        <p:nvPicPr>
          <p:cNvPr id="10" name="Picture 9" descr="Aerial view of a city at night&#10;&#10;Description automatically generated with low confidence">
            <a:extLst>
              <a:ext uri="{FF2B5EF4-FFF2-40B4-BE49-F238E27FC236}">
                <a16:creationId xmlns:a16="http://schemas.microsoft.com/office/drawing/2014/main" id="{BB77E91B-9EEC-7C72-5D59-7F64B1FA13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238" b="12905"/>
          <a:stretch/>
        </p:blipFill>
        <p:spPr>
          <a:xfrm>
            <a:off x="387669" y="2038780"/>
            <a:ext cx="2571602" cy="11158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EA0C41-E7EF-974D-01C9-2B7849261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395" y="1912041"/>
            <a:ext cx="3936935" cy="2188936"/>
          </a:xfrm>
          <a:prstGeom prst="rect">
            <a:avLst/>
          </a:prstGeom>
        </p:spPr>
      </p:pic>
      <p:sp>
        <p:nvSpPr>
          <p:cNvPr id="13" name="Google Shape;1948;p59">
            <a:extLst>
              <a:ext uri="{FF2B5EF4-FFF2-40B4-BE49-F238E27FC236}">
                <a16:creationId xmlns:a16="http://schemas.microsoft.com/office/drawing/2014/main" id="{4966FED6-6791-55DB-BD58-2D3DAEDB7E33}"/>
              </a:ext>
            </a:extLst>
          </p:cNvPr>
          <p:cNvSpPr txBox="1">
            <a:spLocks/>
          </p:cNvSpPr>
          <p:nvPr/>
        </p:nvSpPr>
        <p:spPr>
          <a:xfrm>
            <a:off x="158511" y="1131448"/>
            <a:ext cx="1870878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latin typeface="Montserrat" pitchFamily="2" charset="77"/>
              </a:rPr>
              <a:t>GRID ANALYTICS</a:t>
            </a:r>
            <a:endParaRPr lang="en-US" dirty="0">
              <a:latin typeface="Montserrat" pitchFamily="2" charset="77"/>
            </a:endParaRPr>
          </a:p>
        </p:txBody>
      </p:sp>
      <p:sp>
        <p:nvSpPr>
          <p:cNvPr id="14" name="Google Shape;1949;p59">
            <a:extLst>
              <a:ext uri="{FF2B5EF4-FFF2-40B4-BE49-F238E27FC236}">
                <a16:creationId xmlns:a16="http://schemas.microsoft.com/office/drawing/2014/main" id="{ACC53F1F-E872-3B5B-1D57-B715E4C0D2AF}"/>
              </a:ext>
            </a:extLst>
          </p:cNvPr>
          <p:cNvSpPr txBox="1">
            <a:spLocks/>
          </p:cNvSpPr>
          <p:nvPr/>
        </p:nvSpPr>
        <p:spPr>
          <a:xfrm>
            <a:off x="1644584" y="1318316"/>
            <a:ext cx="2515073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900" b="0" i="0" dirty="0">
                <a:solidFill>
                  <a:srgbClr val="374151"/>
                </a:solidFill>
                <a:effectLst/>
                <a:latin typeface="Raleway" pitchFamily="2" charset="77"/>
              </a:rPr>
              <a:t>Optimize power networks, and storm readiness, providing real-time data-driven recommendations and improving decision-making for clients.</a:t>
            </a:r>
            <a:endParaRPr lang="en-US" sz="700" dirty="0">
              <a:latin typeface="Raleway" pitchFamily="2" charset="77"/>
            </a:endParaRPr>
          </a:p>
        </p:txBody>
      </p:sp>
      <p:sp>
        <p:nvSpPr>
          <p:cNvPr id="18" name="Google Shape;1948;p59">
            <a:extLst>
              <a:ext uri="{FF2B5EF4-FFF2-40B4-BE49-F238E27FC236}">
                <a16:creationId xmlns:a16="http://schemas.microsoft.com/office/drawing/2014/main" id="{7BF2C8DE-0E13-D1FC-45C7-407EF0C60E0F}"/>
              </a:ext>
            </a:extLst>
          </p:cNvPr>
          <p:cNvSpPr txBox="1">
            <a:spLocks/>
          </p:cNvSpPr>
          <p:nvPr/>
        </p:nvSpPr>
        <p:spPr>
          <a:xfrm>
            <a:off x="4898100" y="1067376"/>
            <a:ext cx="1870878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latin typeface="Montserrat" pitchFamily="2" charset="77"/>
              </a:rPr>
              <a:t>Robotics and Automation</a:t>
            </a:r>
            <a:endParaRPr lang="en-US" dirty="0">
              <a:latin typeface="Montserrat" pitchFamily="2" charset="77"/>
            </a:endParaRPr>
          </a:p>
        </p:txBody>
      </p:sp>
      <p:sp>
        <p:nvSpPr>
          <p:cNvPr id="19" name="Google Shape;1949;p59">
            <a:extLst>
              <a:ext uri="{FF2B5EF4-FFF2-40B4-BE49-F238E27FC236}">
                <a16:creationId xmlns:a16="http://schemas.microsoft.com/office/drawing/2014/main" id="{28C59D99-FB43-4D26-BCCC-C2D0CA2B2988}"/>
              </a:ext>
            </a:extLst>
          </p:cNvPr>
          <p:cNvSpPr txBox="1">
            <a:spLocks/>
          </p:cNvSpPr>
          <p:nvPr/>
        </p:nvSpPr>
        <p:spPr>
          <a:xfrm>
            <a:off x="6590503" y="1246176"/>
            <a:ext cx="2232842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900" dirty="0">
                <a:latin typeface="Raleway" pitchFamily="2" charset="77"/>
              </a:rPr>
              <a:t>GE employs AI and robotics in manufacturing to automate tasks, enhance precision, and improve efficiency and safety.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A73C10-4E61-ED4E-44F8-0677DD2849F2}"/>
              </a:ext>
            </a:extLst>
          </p:cNvPr>
          <p:cNvSpPr txBox="1"/>
          <p:nvPr/>
        </p:nvSpPr>
        <p:spPr>
          <a:xfrm>
            <a:off x="1000555" y="4844453"/>
            <a:ext cx="357144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Source: Grid Analytics Software | Energy Analytics | GE Digital. (n.d.). 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BD23EA-8FAB-C325-7AF9-774F2878D5F5}"/>
              </a:ext>
            </a:extLst>
          </p:cNvPr>
          <p:cNvSpPr txBox="1"/>
          <p:nvPr/>
        </p:nvSpPr>
        <p:spPr>
          <a:xfrm>
            <a:off x="6221971" y="4174620"/>
            <a:ext cx="313572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Source: 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StackPath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. (n.d.).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682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A045E0E-2DC0-E95C-CC3D-97FA9352FF74}"/>
              </a:ext>
            </a:extLst>
          </p:cNvPr>
          <p:cNvSpPr txBox="1">
            <a:spLocks/>
          </p:cNvSpPr>
          <p:nvPr/>
        </p:nvSpPr>
        <p:spPr>
          <a:xfrm>
            <a:off x="758850" y="344421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Application of BI and data analytics at GE</a:t>
            </a:r>
          </a:p>
        </p:txBody>
      </p:sp>
      <p:pic>
        <p:nvPicPr>
          <p:cNvPr id="4" name="Picture 3" descr="A picture containing text, screenshot, mobile phone, tablet computer&#10;&#10;Description automatically generated">
            <a:extLst>
              <a:ext uri="{FF2B5EF4-FFF2-40B4-BE49-F238E27FC236}">
                <a16:creationId xmlns:a16="http://schemas.microsoft.com/office/drawing/2014/main" id="{94F4F68D-C998-D5A7-7BAF-101786EC5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6673" y="1185071"/>
            <a:ext cx="1560352" cy="879662"/>
          </a:xfrm>
          <a:prstGeom prst="rect">
            <a:avLst/>
          </a:prstGeom>
        </p:spPr>
      </p:pic>
      <p:pic>
        <p:nvPicPr>
          <p:cNvPr id="8" name="Picture 7" descr="A black background with blue text&#10;&#10;Description automatically generated with low confidence">
            <a:extLst>
              <a:ext uri="{FF2B5EF4-FFF2-40B4-BE49-F238E27FC236}">
                <a16:creationId xmlns:a16="http://schemas.microsoft.com/office/drawing/2014/main" id="{F746A2FA-AC0C-3E39-998F-E7E2E205F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144" y="1863104"/>
            <a:ext cx="1723136" cy="969264"/>
          </a:xfrm>
          <a:prstGeom prst="rect">
            <a:avLst/>
          </a:prstGeom>
        </p:spPr>
      </p:pic>
      <p:pic>
        <p:nvPicPr>
          <p:cNvPr id="10" name="Picture 9" descr="A picture containing text, screenshot, graphics, graphic design&#10;&#10;Description automatically generated">
            <a:extLst>
              <a:ext uri="{FF2B5EF4-FFF2-40B4-BE49-F238E27FC236}">
                <a16:creationId xmlns:a16="http://schemas.microsoft.com/office/drawing/2014/main" id="{4438C1B7-F5B8-7CCD-CF99-47771841A5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3729" y="2832368"/>
            <a:ext cx="1633296" cy="1126061"/>
          </a:xfrm>
          <a:prstGeom prst="rect">
            <a:avLst/>
          </a:prstGeom>
        </p:spPr>
      </p:pic>
      <p:pic>
        <p:nvPicPr>
          <p:cNvPr id="13" name="Picture 12" descr="A close-up of a logo&#10;&#10;Description automatically generated with medium confidence">
            <a:extLst>
              <a:ext uri="{FF2B5EF4-FFF2-40B4-BE49-F238E27FC236}">
                <a16:creationId xmlns:a16="http://schemas.microsoft.com/office/drawing/2014/main" id="{9BB5B408-2676-3613-6D06-CFA918B0CA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5205" y="3721701"/>
            <a:ext cx="1875014" cy="1054695"/>
          </a:xfrm>
          <a:prstGeom prst="rect">
            <a:avLst/>
          </a:prstGeom>
        </p:spPr>
      </p:pic>
      <p:pic>
        <p:nvPicPr>
          <p:cNvPr id="14" name="Picture 13" descr="A picture containing text, diagram, screenshot&#10;&#10;Description automatically generated">
            <a:extLst>
              <a:ext uri="{FF2B5EF4-FFF2-40B4-BE49-F238E27FC236}">
                <a16:creationId xmlns:a16="http://schemas.microsoft.com/office/drawing/2014/main" id="{40ED58CC-2008-0E39-198E-0146DFF7DB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9720" y="1356521"/>
            <a:ext cx="4692495" cy="260275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6F7E526-1260-A548-CE0D-674086F30073}"/>
              </a:ext>
            </a:extLst>
          </p:cNvPr>
          <p:cNvSpPr txBox="1"/>
          <p:nvPr/>
        </p:nvSpPr>
        <p:spPr>
          <a:xfrm>
            <a:off x="1844436" y="4033604"/>
            <a:ext cx="164306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b="0" i="0" dirty="0">
                <a:solidFill>
                  <a:srgbClr val="02000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Source: 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Cspo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 a. U. S. (n.d.).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816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A045E0E-2DC0-E95C-CC3D-97FA9352FF74}"/>
              </a:ext>
            </a:extLst>
          </p:cNvPr>
          <p:cNvSpPr txBox="1">
            <a:spLocks/>
          </p:cNvSpPr>
          <p:nvPr/>
        </p:nvSpPr>
        <p:spPr>
          <a:xfrm>
            <a:off x="758850" y="344421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Application of BI and data analytics at GE</a:t>
            </a:r>
          </a:p>
        </p:txBody>
      </p:sp>
      <p:pic>
        <p:nvPicPr>
          <p:cNvPr id="6" name="Picture 5" descr="A picture containing text, font, screenshot, logo&#10;&#10;Description automatically generated">
            <a:extLst>
              <a:ext uri="{FF2B5EF4-FFF2-40B4-BE49-F238E27FC236}">
                <a16:creationId xmlns:a16="http://schemas.microsoft.com/office/drawing/2014/main" id="{059CAB75-6502-5234-A325-7E169F77A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43" y="1437531"/>
            <a:ext cx="7898313" cy="248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90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A045E0E-2DC0-E95C-CC3D-97FA9352FF74}"/>
              </a:ext>
            </a:extLst>
          </p:cNvPr>
          <p:cNvSpPr txBox="1">
            <a:spLocks/>
          </p:cNvSpPr>
          <p:nvPr/>
        </p:nvSpPr>
        <p:spPr>
          <a:xfrm>
            <a:off x="758850" y="344421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Case Study: GE Healthcare Transforms Healthcare with BI and Data Analytics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F03AC0-2E6E-4257-2AA7-C92C9AC4D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1" y="2938776"/>
            <a:ext cx="3018734" cy="1737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1618A05-30C4-15F5-4248-93BE1FF28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97" y="1198631"/>
            <a:ext cx="2920403" cy="170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7E0CEE0-A11D-3D46-3A97-B10E99958D2E}"/>
              </a:ext>
            </a:extLst>
          </p:cNvPr>
          <p:cNvSpPr txBox="1"/>
          <p:nvPr/>
        </p:nvSpPr>
        <p:spPr>
          <a:xfrm>
            <a:off x="4474029" y="989999"/>
            <a:ext cx="4484232" cy="4293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b="1" dirty="0">
                <a:latin typeface="Raleway" pitchFamily="2" charset="77"/>
              </a:rPr>
              <a:t>Need for the study: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Raleway" pitchFamily="2" charset="77"/>
              </a:rPr>
              <a:t>Inefficient storage, retrieval, and analysis of patient data in medical imaging.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Raleway" pitchFamily="2" charset="77"/>
              </a:rPr>
              <a:t>Need to enhance Centricity Clinical Archive (CCA) for improved patient care.</a:t>
            </a:r>
          </a:p>
          <a:p>
            <a:endParaRPr lang="en-US" sz="1050" dirty="0">
              <a:latin typeface="Raleway" pitchFamily="2" charset="77"/>
            </a:endParaRPr>
          </a:p>
          <a:p>
            <a:r>
              <a:rPr lang="en-US" sz="1050" b="1" dirty="0">
                <a:latin typeface="Raleway" pitchFamily="2" charset="77"/>
              </a:rPr>
              <a:t>Solution: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Raleway" pitchFamily="2" charset="77"/>
              </a:rPr>
              <a:t>Implementation of Centricity Clinical Archive Analytics - Unique cloud-based analytics solution.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Raleway" pitchFamily="2" charset="77"/>
              </a:rPr>
              <a:t>Built on Microsoft Power BI Embedded as the business intelligence platform.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Raleway" pitchFamily="2" charset="77"/>
              </a:rPr>
              <a:t>Microsoft Azure and Power BI Embedded chosen for agility, efficiency, and ease of development.</a:t>
            </a:r>
          </a:p>
          <a:p>
            <a:endParaRPr lang="en-US" sz="1050" dirty="0">
              <a:latin typeface="Raleway" pitchFamily="2" charset="77"/>
            </a:endParaRPr>
          </a:p>
          <a:p>
            <a:r>
              <a:rPr lang="en-US" sz="1050" b="1" dirty="0">
                <a:latin typeface="Raleway" pitchFamily="2" charset="77"/>
              </a:rPr>
              <a:t>Implementation: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Raleway" pitchFamily="2" charset="77"/>
              </a:rPr>
              <a:t>Pilot test conducted with a leading academic medical center.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Raleway" pitchFamily="2" charset="77"/>
              </a:rPr>
              <a:t>Feedback from IT department used to refine functionality and usability.</a:t>
            </a:r>
          </a:p>
          <a:p>
            <a:endParaRPr lang="en-US" sz="1050" dirty="0">
              <a:latin typeface="Raleway" pitchFamily="2" charset="77"/>
            </a:endParaRPr>
          </a:p>
          <a:p>
            <a:r>
              <a:rPr lang="en-US" sz="1050" b="1" dirty="0">
                <a:latin typeface="Raleway" pitchFamily="2" charset="77"/>
              </a:rPr>
              <a:t>Results: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Raleway" pitchFamily="2" charset="77"/>
              </a:rPr>
              <a:t>Valuable insights into archive usage and better decision-making.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Raleway" pitchFamily="2" charset="77"/>
              </a:rPr>
              <a:t>Correct metadata improved the number of "diagnosis-ready" assets.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Raleway" pitchFamily="2" charset="77"/>
              </a:rPr>
              <a:t>Clinicians benefit from a comprehensive patient view, enabling informed decisions.</a:t>
            </a:r>
          </a:p>
          <a:p>
            <a:endParaRPr lang="en-US" sz="1050" dirty="0">
              <a:latin typeface="Raleway" pitchFamily="2" charset="77"/>
            </a:endParaRPr>
          </a:p>
        </p:txBody>
      </p:sp>
      <p:pic>
        <p:nvPicPr>
          <p:cNvPr id="4" name="Picture 3" descr="A blue and white text&#10;&#10;Description automatically generated with low confidence">
            <a:extLst>
              <a:ext uri="{FF2B5EF4-FFF2-40B4-BE49-F238E27FC236}">
                <a16:creationId xmlns:a16="http://schemas.microsoft.com/office/drawing/2014/main" id="{557608EC-0BD4-485E-E953-6CF5939809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14" t="4994" r="7310" b="2998"/>
          <a:stretch/>
        </p:blipFill>
        <p:spPr>
          <a:xfrm>
            <a:off x="2939143" y="2224557"/>
            <a:ext cx="1532466" cy="15636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066111-CACA-BB07-3252-85DEC82B5707}"/>
              </a:ext>
            </a:extLst>
          </p:cNvPr>
          <p:cNvSpPr txBox="1"/>
          <p:nvPr/>
        </p:nvSpPr>
        <p:spPr>
          <a:xfrm>
            <a:off x="571500" y="4749014"/>
            <a:ext cx="4000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2000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Source: GE Healthcare develops medical analytics solution in the cloud for better clinical outcomes. (n.d.). GE Healthcare. </a:t>
            </a:r>
          </a:p>
        </p:txBody>
      </p:sp>
    </p:spTree>
    <p:extLst>
      <p:ext uri="{BB962C8B-B14F-4D97-AF65-F5344CB8AC3E}">
        <p14:creationId xmlns:p14="http://schemas.microsoft.com/office/powerpoint/2010/main" val="3832644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38"/>
          <p:cNvSpPr txBox="1">
            <a:spLocks noGrp="1"/>
          </p:cNvSpPr>
          <p:nvPr>
            <p:ph type="title" idx="2"/>
          </p:nvPr>
        </p:nvSpPr>
        <p:spPr>
          <a:xfrm>
            <a:off x="4425043" y="838879"/>
            <a:ext cx="4186714" cy="34657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dirty="0">
                <a:solidFill>
                  <a:srgbClr val="374151"/>
                </a:solidFill>
                <a:effectLst/>
                <a:latin typeface="Raleway" pitchFamily="2" charset="77"/>
              </a:rPr>
              <a:t>By leveraging AI, data analytics, and business intelligence, GE gains valuable insights, optimizes operations, improves reliability, and delivers innovative products, empowering data-driven decision-making and enhancing customer value.</a:t>
            </a:r>
            <a:endParaRPr sz="2000" dirty="0">
              <a:latin typeface="Raleway" pitchFamily="2" charset="77"/>
            </a:endParaRP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32DED648-882F-1D47-09D0-FBEEFF567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243" y="838879"/>
            <a:ext cx="3340757" cy="368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506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FBA0E-C5C3-8495-0BB3-EC1EAB21A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D2D2CDF-BD0F-F93E-D54A-286CDF27A82D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text, screenshot, plot, diagram&#10;&#10;Description automatically generated">
            <a:extLst>
              <a:ext uri="{FF2B5EF4-FFF2-40B4-BE49-F238E27FC236}">
                <a16:creationId xmlns:a16="http://schemas.microsoft.com/office/drawing/2014/main" id="{07D804A7-EF0A-1C47-CEFA-ECF97335C2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" t="2297" r="1528"/>
          <a:stretch/>
        </p:blipFill>
        <p:spPr>
          <a:xfrm>
            <a:off x="106135" y="174844"/>
            <a:ext cx="8499022" cy="47938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136001-16F1-850B-A162-97D2B7117FB9}"/>
              </a:ext>
            </a:extLst>
          </p:cNvPr>
          <p:cNvSpPr txBox="1"/>
          <p:nvPr/>
        </p:nvSpPr>
        <p:spPr>
          <a:xfrm>
            <a:off x="2655675" y="4878889"/>
            <a:ext cx="4000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2000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Source: </a:t>
            </a:r>
            <a:r>
              <a:rPr lang="en-US" sz="800" i="1" dirty="0">
                <a:solidFill>
                  <a:srgbClr val="02000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General Electric Stock Company Dataset</a:t>
            </a:r>
            <a:r>
              <a:rPr lang="en-US" sz="800" i="0" dirty="0">
                <a:solidFill>
                  <a:srgbClr val="02000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., 2022</a:t>
            </a:r>
          </a:p>
        </p:txBody>
      </p:sp>
    </p:spTree>
    <p:extLst>
      <p:ext uri="{BB962C8B-B14F-4D97-AF65-F5344CB8AC3E}">
        <p14:creationId xmlns:p14="http://schemas.microsoft.com/office/powerpoint/2010/main" val="3560612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11310B-BCD3-3333-AEC4-5DFC77DEC0F2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414907" y="669897"/>
            <a:ext cx="3471793" cy="531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Global Needs and Sustainability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533DD91-D54B-8C2C-9976-18C2E74D23F9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4741477" y="1488592"/>
            <a:ext cx="3071743" cy="2836625"/>
          </a:xfrm>
        </p:spPr>
        <p:txBody>
          <a:bodyPr/>
          <a:lstStyle/>
          <a:p>
            <a:pPr>
              <a:buNone/>
            </a:pPr>
            <a:r>
              <a:rPr lang="en-US" dirty="0"/>
              <a:t>Energy Efficiency Solutions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Renewable Energy Technologies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Digital Solutions for Efficiency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Oil and Gas Optimization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Healthcare Innovations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Infrastructure Development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40BD23A-80D7-25A6-5266-B5484439095F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783267" y="669897"/>
            <a:ext cx="2849839" cy="53035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Industrial Revolution 4.0 Leadership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CCF6E75-F4C8-9412-B038-F8EE864A8048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938388" y="1488592"/>
            <a:ext cx="2849840" cy="3058490"/>
          </a:xfrm>
        </p:spPr>
        <p:txBody>
          <a:bodyPr/>
          <a:lstStyle/>
          <a:p>
            <a:pPr>
              <a:buNone/>
            </a:pPr>
            <a:r>
              <a:rPr lang="en-US" dirty="0"/>
              <a:t>Strategic Partnerships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Continuous Innovation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Sustainability Focus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Customer-Centric Approach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Cybersecurity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Strengthen Data Analytics Capabilities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229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D657-D75B-A687-59A9-A599FF7C6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RECOMMENDATIONS</a:t>
            </a:r>
          </a:p>
        </p:txBody>
      </p:sp>
      <p:grpSp>
        <p:nvGrpSpPr>
          <p:cNvPr id="8" name="Google Shape;7495;p97">
            <a:extLst>
              <a:ext uri="{FF2B5EF4-FFF2-40B4-BE49-F238E27FC236}">
                <a16:creationId xmlns:a16="http://schemas.microsoft.com/office/drawing/2014/main" id="{EEBD6E6B-71EE-3C37-B36E-9A05497859D9}"/>
              </a:ext>
            </a:extLst>
          </p:cNvPr>
          <p:cNvGrpSpPr/>
          <p:nvPr/>
        </p:nvGrpSpPr>
        <p:grpSpPr>
          <a:xfrm>
            <a:off x="1150449" y="1822464"/>
            <a:ext cx="7086079" cy="1847444"/>
            <a:chOff x="6853641" y="2534077"/>
            <a:chExt cx="1515545" cy="501229"/>
          </a:xfrm>
        </p:grpSpPr>
        <p:grpSp>
          <p:nvGrpSpPr>
            <p:cNvPr id="9" name="Google Shape;7496;p97">
              <a:extLst>
                <a:ext uri="{FF2B5EF4-FFF2-40B4-BE49-F238E27FC236}">
                  <a16:creationId xmlns:a16="http://schemas.microsoft.com/office/drawing/2014/main" id="{90B57B3F-F1D2-0982-BBEC-443EEB03D0FE}"/>
                </a:ext>
              </a:extLst>
            </p:cNvPr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15" name="Google Shape;7497;p97">
                <a:extLst>
                  <a:ext uri="{FF2B5EF4-FFF2-40B4-BE49-F238E27FC236}">
                    <a16:creationId xmlns:a16="http://schemas.microsoft.com/office/drawing/2014/main" id="{4FF67D9D-94F0-BCE3-6074-55F3679E74C4}"/>
                  </a:ext>
                </a:extLst>
              </p:cNvPr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7498;p97">
                <a:extLst>
                  <a:ext uri="{FF2B5EF4-FFF2-40B4-BE49-F238E27FC236}">
                    <a16:creationId xmlns:a16="http://schemas.microsoft.com/office/drawing/2014/main" id="{DB6C7ACF-3F9F-F416-02D8-3250B8B3B8D2}"/>
                  </a:ext>
                </a:extLst>
              </p:cNvPr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7499;p97">
                <a:extLst>
                  <a:ext uri="{FF2B5EF4-FFF2-40B4-BE49-F238E27FC236}">
                    <a16:creationId xmlns:a16="http://schemas.microsoft.com/office/drawing/2014/main" id="{81A43ACB-8183-3CC3-8F35-C3A574C3787F}"/>
                  </a:ext>
                </a:extLst>
              </p:cNvPr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7500;p97">
                <a:extLst>
                  <a:ext uri="{FF2B5EF4-FFF2-40B4-BE49-F238E27FC236}">
                    <a16:creationId xmlns:a16="http://schemas.microsoft.com/office/drawing/2014/main" id="{3DA3A78F-D2EF-4301-6B7B-9C228C83AD76}"/>
                  </a:ext>
                </a:extLst>
              </p:cNvPr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7501;p97">
                <a:extLst>
                  <a:ext uri="{FF2B5EF4-FFF2-40B4-BE49-F238E27FC236}">
                    <a16:creationId xmlns:a16="http://schemas.microsoft.com/office/drawing/2014/main" id="{5DEE51AE-CBE3-88D6-2D3F-33CF50AB72A6}"/>
                  </a:ext>
                </a:extLst>
              </p:cNvPr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" name="Google Shape;7502;p97">
              <a:extLst>
                <a:ext uri="{FF2B5EF4-FFF2-40B4-BE49-F238E27FC236}">
                  <a16:creationId xmlns:a16="http://schemas.microsoft.com/office/drawing/2014/main" id="{033FFBDF-E662-DC17-F4D6-141BC6499782}"/>
                </a:ext>
              </a:extLst>
            </p:cNvPr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503;p97">
              <a:extLst>
                <a:ext uri="{FF2B5EF4-FFF2-40B4-BE49-F238E27FC236}">
                  <a16:creationId xmlns:a16="http://schemas.microsoft.com/office/drawing/2014/main" id="{5327048C-88E0-8C03-8C22-30428E161894}"/>
                </a:ext>
              </a:extLst>
            </p:cNvPr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504;p97">
              <a:extLst>
                <a:ext uri="{FF2B5EF4-FFF2-40B4-BE49-F238E27FC236}">
                  <a16:creationId xmlns:a16="http://schemas.microsoft.com/office/drawing/2014/main" id="{76EDD5A0-08C4-EDFD-7355-E7BB3CC9852A}"/>
                </a:ext>
              </a:extLst>
            </p:cNvPr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505;p97">
              <a:extLst>
                <a:ext uri="{FF2B5EF4-FFF2-40B4-BE49-F238E27FC236}">
                  <a16:creationId xmlns:a16="http://schemas.microsoft.com/office/drawing/2014/main" id="{D90D97EB-0305-A103-1A52-BFB2CC814BA6}"/>
                </a:ext>
              </a:extLst>
            </p:cNvPr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506;p97">
              <a:extLst>
                <a:ext uri="{FF2B5EF4-FFF2-40B4-BE49-F238E27FC236}">
                  <a16:creationId xmlns:a16="http://schemas.microsoft.com/office/drawing/2014/main" id="{34E91370-7D4C-AC29-23C0-171A74639D68}"/>
                </a:ext>
              </a:extLst>
            </p:cNvPr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" name="Google Shape;1954;p59">
            <a:extLst>
              <a:ext uri="{FF2B5EF4-FFF2-40B4-BE49-F238E27FC236}">
                <a16:creationId xmlns:a16="http://schemas.microsoft.com/office/drawing/2014/main" id="{7DE6216F-F234-AD8D-1BCE-600DBA0D7133}"/>
              </a:ext>
            </a:extLst>
          </p:cNvPr>
          <p:cNvSpPr txBox="1">
            <a:spLocks/>
          </p:cNvSpPr>
          <p:nvPr/>
        </p:nvSpPr>
        <p:spPr>
          <a:xfrm>
            <a:off x="947494" y="3596353"/>
            <a:ext cx="1885680" cy="5518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rgbClr val="C00000"/>
                </a:solidFill>
                <a:latin typeface="Montserrat" pitchFamily="2" charset="77"/>
              </a:rPr>
              <a:t>Embracing Digital Transformation</a:t>
            </a:r>
          </a:p>
        </p:txBody>
      </p:sp>
      <p:sp>
        <p:nvSpPr>
          <p:cNvPr id="22" name="Google Shape;1949;p59">
            <a:extLst>
              <a:ext uri="{FF2B5EF4-FFF2-40B4-BE49-F238E27FC236}">
                <a16:creationId xmlns:a16="http://schemas.microsoft.com/office/drawing/2014/main" id="{20A51F32-DB46-09F2-961F-1F462F636173}"/>
              </a:ext>
            </a:extLst>
          </p:cNvPr>
          <p:cNvSpPr txBox="1">
            <a:spLocks/>
          </p:cNvSpPr>
          <p:nvPr/>
        </p:nvSpPr>
        <p:spPr>
          <a:xfrm>
            <a:off x="758775" y="4117526"/>
            <a:ext cx="2332800" cy="631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❏"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ctr">
              <a:buFont typeface="Nunito"/>
              <a:buNone/>
            </a:pPr>
            <a:r>
              <a:rPr lang="en-US" sz="900" dirty="0"/>
              <a:t>Data analytics, collaboration, and agility are integrated into GE's culture.</a:t>
            </a:r>
          </a:p>
          <a:p>
            <a:pPr algn="ctr">
              <a:buFont typeface="Nunito"/>
              <a:buNone/>
            </a:pPr>
            <a:r>
              <a:rPr lang="en-US" sz="900" dirty="0"/>
              <a:t>Improved operational efficiency and empowered workforce.</a:t>
            </a:r>
          </a:p>
        </p:txBody>
      </p:sp>
      <p:sp>
        <p:nvSpPr>
          <p:cNvPr id="23" name="Google Shape;1954;p59">
            <a:extLst>
              <a:ext uri="{FF2B5EF4-FFF2-40B4-BE49-F238E27FC236}">
                <a16:creationId xmlns:a16="http://schemas.microsoft.com/office/drawing/2014/main" id="{75BC89A8-1414-5D84-8A91-C530059F4595}"/>
              </a:ext>
            </a:extLst>
          </p:cNvPr>
          <p:cNvSpPr txBox="1">
            <a:spLocks/>
          </p:cNvSpPr>
          <p:nvPr/>
        </p:nvSpPr>
        <p:spPr>
          <a:xfrm>
            <a:off x="2459048" y="859491"/>
            <a:ext cx="1780318" cy="5518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rgbClr val="C00000"/>
                </a:solidFill>
                <a:latin typeface="Montserrat" pitchFamily="2" charset="77"/>
              </a:rPr>
              <a:t>GE Digital</a:t>
            </a:r>
          </a:p>
        </p:txBody>
      </p:sp>
      <p:sp>
        <p:nvSpPr>
          <p:cNvPr id="24" name="Google Shape;1949;p59">
            <a:extLst>
              <a:ext uri="{FF2B5EF4-FFF2-40B4-BE49-F238E27FC236}">
                <a16:creationId xmlns:a16="http://schemas.microsoft.com/office/drawing/2014/main" id="{BE880298-2F39-3CDE-DA6D-422D3AD89461}"/>
              </a:ext>
            </a:extLst>
          </p:cNvPr>
          <p:cNvSpPr txBox="1">
            <a:spLocks/>
          </p:cNvSpPr>
          <p:nvPr/>
        </p:nvSpPr>
        <p:spPr>
          <a:xfrm>
            <a:off x="2117713" y="1315621"/>
            <a:ext cx="2332800" cy="631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❏"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ctr">
              <a:buFont typeface="Nunito"/>
              <a:buNone/>
            </a:pPr>
            <a:r>
              <a:rPr lang="en-US" sz="900" dirty="0"/>
              <a:t>Leading digital transformation in the manufacturing industry.</a:t>
            </a:r>
          </a:p>
          <a:p>
            <a:pPr algn="ctr">
              <a:buFont typeface="Nunito"/>
              <a:buNone/>
            </a:pPr>
            <a:r>
              <a:rPr lang="en-US" sz="900" dirty="0"/>
              <a:t>Software solutions and support for customer optimization efforts.</a:t>
            </a:r>
          </a:p>
          <a:p>
            <a:pPr algn="ctr">
              <a:buFont typeface="Nunito"/>
              <a:buNone/>
            </a:pPr>
            <a:endParaRPr lang="en-US" sz="900" dirty="0"/>
          </a:p>
        </p:txBody>
      </p:sp>
      <p:sp>
        <p:nvSpPr>
          <p:cNvPr id="25" name="Google Shape;1954;p59">
            <a:extLst>
              <a:ext uri="{FF2B5EF4-FFF2-40B4-BE49-F238E27FC236}">
                <a16:creationId xmlns:a16="http://schemas.microsoft.com/office/drawing/2014/main" id="{7C747288-D317-8B71-82CB-E9848E8FF81C}"/>
              </a:ext>
            </a:extLst>
          </p:cNvPr>
          <p:cNvSpPr txBox="1">
            <a:spLocks/>
          </p:cNvSpPr>
          <p:nvPr/>
        </p:nvSpPr>
        <p:spPr>
          <a:xfrm>
            <a:off x="3759330" y="3501309"/>
            <a:ext cx="1780318" cy="5518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rgbClr val="C00000"/>
                </a:solidFill>
                <a:latin typeface="Montserrat" pitchFamily="2" charset="77"/>
              </a:rPr>
              <a:t>Key Initiatives</a:t>
            </a:r>
          </a:p>
        </p:txBody>
      </p:sp>
      <p:sp>
        <p:nvSpPr>
          <p:cNvPr id="26" name="Google Shape;1949;p59">
            <a:extLst>
              <a:ext uri="{FF2B5EF4-FFF2-40B4-BE49-F238E27FC236}">
                <a16:creationId xmlns:a16="http://schemas.microsoft.com/office/drawing/2014/main" id="{77B423A6-5CA6-635B-619A-CFF232DA596C}"/>
              </a:ext>
            </a:extLst>
          </p:cNvPr>
          <p:cNvSpPr txBox="1">
            <a:spLocks/>
          </p:cNvSpPr>
          <p:nvPr/>
        </p:nvSpPr>
        <p:spPr>
          <a:xfrm>
            <a:off x="3528240" y="3929659"/>
            <a:ext cx="2332801" cy="112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❏"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ctr">
              <a:buFont typeface="Nunito"/>
              <a:buNone/>
            </a:pPr>
            <a:r>
              <a:rPr lang="en-US" sz="900" dirty="0"/>
              <a:t>Predix Platform: Industrial IoT platform for data analysis.</a:t>
            </a:r>
          </a:p>
          <a:p>
            <a:pPr algn="ctr">
              <a:buFont typeface="Nunito"/>
              <a:buNone/>
            </a:pPr>
            <a:r>
              <a:rPr lang="en-US" sz="900" dirty="0"/>
              <a:t>Digital twin technology: Virtual models for performance optimization.</a:t>
            </a:r>
          </a:p>
          <a:p>
            <a:pPr algn="ctr">
              <a:buFont typeface="Nunito"/>
              <a:buNone/>
            </a:pPr>
            <a:r>
              <a:rPr lang="en-US" sz="900" dirty="0"/>
              <a:t>Advanced analytics, AI, smart manufacturing, and automation.</a:t>
            </a:r>
          </a:p>
          <a:p>
            <a:pPr algn="ctr">
              <a:buFont typeface="Nunito"/>
              <a:buNone/>
            </a:pPr>
            <a:r>
              <a:rPr lang="en-US" sz="900" dirty="0"/>
              <a:t>Expanded digital solutions and services.</a:t>
            </a:r>
          </a:p>
          <a:p>
            <a:pPr algn="ctr">
              <a:buFont typeface="Nunito"/>
              <a:buNone/>
            </a:pPr>
            <a:endParaRPr lang="en-US" sz="900" dirty="0"/>
          </a:p>
        </p:txBody>
      </p:sp>
      <p:sp>
        <p:nvSpPr>
          <p:cNvPr id="28" name="Google Shape;1954;p59">
            <a:extLst>
              <a:ext uri="{FF2B5EF4-FFF2-40B4-BE49-F238E27FC236}">
                <a16:creationId xmlns:a16="http://schemas.microsoft.com/office/drawing/2014/main" id="{0C8611A0-D6A1-846E-3D93-B6740590A2B1}"/>
              </a:ext>
            </a:extLst>
          </p:cNvPr>
          <p:cNvSpPr txBox="1">
            <a:spLocks/>
          </p:cNvSpPr>
          <p:nvPr/>
        </p:nvSpPr>
        <p:spPr>
          <a:xfrm>
            <a:off x="5158766" y="919027"/>
            <a:ext cx="1780318" cy="5518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rgbClr val="C00000"/>
                </a:solidFill>
                <a:latin typeface="Montserrat" pitchFamily="2" charset="77"/>
              </a:rPr>
              <a:t>Impact</a:t>
            </a:r>
          </a:p>
        </p:txBody>
      </p:sp>
      <p:sp>
        <p:nvSpPr>
          <p:cNvPr id="29" name="Google Shape;1949;p59">
            <a:extLst>
              <a:ext uri="{FF2B5EF4-FFF2-40B4-BE49-F238E27FC236}">
                <a16:creationId xmlns:a16="http://schemas.microsoft.com/office/drawing/2014/main" id="{D63ED654-CF76-B901-B915-1CB922E339DC}"/>
              </a:ext>
            </a:extLst>
          </p:cNvPr>
          <p:cNvSpPr txBox="1">
            <a:spLocks/>
          </p:cNvSpPr>
          <p:nvPr/>
        </p:nvSpPr>
        <p:spPr>
          <a:xfrm>
            <a:off x="4910213" y="1349818"/>
            <a:ext cx="2278133" cy="631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❏"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ctr">
              <a:buNone/>
            </a:pPr>
            <a:r>
              <a:rPr lang="en-US" sz="900" b="0" i="0" dirty="0">
                <a:solidFill>
                  <a:srgbClr val="374151"/>
                </a:solidFill>
                <a:effectLst/>
                <a:latin typeface="Raleway" pitchFamily="2" charset="77"/>
              </a:rPr>
              <a:t>Enhanced innovation and productivity.</a:t>
            </a:r>
          </a:p>
          <a:p>
            <a:pPr algn="ctr">
              <a:buNone/>
            </a:pPr>
            <a:r>
              <a:rPr lang="en-US" sz="900" b="0" i="0" dirty="0">
                <a:solidFill>
                  <a:srgbClr val="374151"/>
                </a:solidFill>
                <a:effectLst/>
                <a:latin typeface="Raleway" pitchFamily="2" charset="77"/>
              </a:rPr>
              <a:t>Waste reduction and sustainability efforts.</a:t>
            </a:r>
          </a:p>
          <a:p>
            <a:pPr algn="ctr">
              <a:buFont typeface="Nunito"/>
              <a:buNone/>
            </a:pPr>
            <a:endParaRPr lang="en-US" sz="900" dirty="0"/>
          </a:p>
        </p:txBody>
      </p:sp>
      <p:sp>
        <p:nvSpPr>
          <p:cNvPr id="30" name="Google Shape;1954;p59">
            <a:extLst>
              <a:ext uri="{FF2B5EF4-FFF2-40B4-BE49-F238E27FC236}">
                <a16:creationId xmlns:a16="http://schemas.microsoft.com/office/drawing/2014/main" id="{0F37761E-8FA0-29EA-A15F-9B0234E1F6E5}"/>
              </a:ext>
            </a:extLst>
          </p:cNvPr>
          <p:cNvSpPr txBox="1">
            <a:spLocks/>
          </p:cNvSpPr>
          <p:nvPr/>
        </p:nvSpPr>
        <p:spPr>
          <a:xfrm>
            <a:off x="6537318" y="3484973"/>
            <a:ext cx="1780318" cy="5518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rgbClr val="C00000"/>
                </a:solidFill>
                <a:latin typeface="Montserrat" pitchFamily="2" charset="77"/>
              </a:rPr>
              <a:t>Leadership</a:t>
            </a:r>
          </a:p>
        </p:txBody>
      </p:sp>
      <p:sp>
        <p:nvSpPr>
          <p:cNvPr id="31" name="Google Shape;1949;p59">
            <a:extLst>
              <a:ext uri="{FF2B5EF4-FFF2-40B4-BE49-F238E27FC236}">
                <a16:creationId xmlns:a16="http://schemas.microsoft.com/office/drawing/2014/main" id="{2100AB84-442E-872D-F617-CC34BD887BCC}"/>
              </a:ext>
            </a:extLst>
          </p:cNvPr>
          <p:cNvSpPr txBox="1">
            <a:spLocks/>
          </p:cNvSpPr>
          <p:nvPr/>
        </p:nvSpPr>
        <p:spPr>
          <a:xfrm>
            <a:off x="6474084" y="3945840"/>
            <a:ext cx="1971583" cy="7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❏"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❏"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ctr">
              <a:buNone/>
            </a:pPr>
            <a:r>
              <a:rPr lang="en-US" sz="900" b="0" i="0" dirty="0">
                <a:solidFill>
                  <a:srgbClr val="374151"/>
                </a:solidFill>
                <a:effectLst/>
                <a:latin typeface="Raleway" pitchFamily="2" charset="77"/>
              </a:rPr>
              <a:t>Positioned as an industry leader in industrial IoT.</a:t>
            </a:r>
          </a:p>
          <a:p>
            <a:pPr algn="ctr">
              <a:buNone/>
            </a:pPr>
            <a:r>
              <a:rPr lang="en-US" sz="900" b="0" i="0" dirty="0">
                <a:solidFill>
                  <a:srgbClr val="374151"/>
                </a:solidFill>
                <a:effectLst/>
                <a:latin typeface="Raleway" pitchFamily="2" charset="77"/>
              </a:rPr>
              <a:t>Driving innovation through digital integration.</a:t>
            </a:r>
          </a:p>
          <a:p>
            <a:pPr algn="ctr">
              <a:buFont typeface="Nunito"/>
              <a:buNone/>
            </a:pP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10294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40"/>
          <p:cNvSpPr txBox="1">
            <a:spLocks noGrp="1"/>
          </p:cNvSpPr>
          <p:nvPr>
            <p:ph type="title"/>
          </p:nvPr>
        </p:nvSpPr>
        <p:spPr>
          <a:xfrm>
            <a:off x="109531" y="138793"/>
            <a:ext cx="612653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81" name="Google Shape;1281;p40"/>
          <p:cNvSpPr txBox="1">
            <a:spLocks noGrp="1"/>
          </p:cNvSpPr>
          <p:nvPr>
            <p:ph type="subTitle" idx="1"/>
          </p:nvPr>
        </p:nvSpPr>
        <p:spPr>
          <a:xfrm>
            <a:off x="109531" y="955221"/>
            <a:ext cx="8920169" cy="40494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 err="1">
                <a:solidFill>
                  <a:srgbClr val="000000"/>
                </a:solidFill>
                <a:effectLst/>
                <a:latin typeface="Raleway" pitchFamily="2" charset="77"/>
              </a:rPr>
              <a:t>Daecher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, A. (n.d.).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Industry 4.0 Is Here - Has Your Company Adopted It? | GE Digital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3"/>
              </a:rPr>
              <a:t>https://www.ge.com/digital/blog/industry-40-here-has-your-company-adopted-it</a:t>
            </a:r>
            <a:endParaRPr lang="en-US" sz="800" dirty="0"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b="0" i="0" u="none" strike="noStrike" dirty="0">
              <a:solidFill>
                <a:srgbClr val="000000"/>
              </a:solidFill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Digital, G. (n.d.).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If We Want to Build the Factory of the Future, We Need to go Beyond Industry 4.0 | GE Digital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4"/>
              </a:rPr>
              <a:t>https://www.ge.com/digital/blog/if-we-want-build-factory-future-we-need-go-beyond-industry-40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i="0" u="none" strike="noStrike" dirty="0">
              <a:solidFill>
                <a:srgbClr val="000000"/>
              </a:solidFill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General Electric. (2022, August 3).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GE Digital Is Transforming Manufacturing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 [Video]. YouTube.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5"/>
              </a:rPr>
              <a:t>https://www.youtube.com/watch?v=_XH8Xr9OEOY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i="0" u="none" strike="noStrike" dirty="0">
              <a:solidFill>
                <a:srgbClr val="000000"/>
              </a:solidFill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Vietnam Investment Review. (2017, November 20). GE’s digital transformation surfs the Industry 4.0 wave.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Vietnam Investment Review - VIR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6"/>
              </a:rPr>
              <a:t>https://vir.com.vn/ges-digital-transformation-surfs-the-industry-40-wave-53956.html</a:t>
            </a:r>
            <a:endParaRPr lang="en-US" sz="800" dirty="0"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b="0" i="1" u="none" strike="noStrike" dirty="0">
              <a:solidFill>
                <a:srgbClr val="000000"/>
              </a:solidFill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GENERAL ELECTRIC: HOW CAN A 126-YEAR OLD INCUMBENT NAVIGATE THE FOURTH INDUSTRIAL REVOLUTION? - Technology and Operations Management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(2018, November 14). Technology and Operations Management.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7"/>
              </a:rPr>
              <a:t>https://d3.harvard.edu/platform-rctom/submission/general-electric-how-can-a-126-year-old-incumbent-navigate-the-fourth-industrial-revolution/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i="1" u="none" strike="noStrike" dirty="0">
              <a:solidFill>
                <a:srgbClr val="000000"/>
              </a:solidFill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GE Digital: Racing to Lead Industry 4.0 ^ IN1737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(n.d.). HBR Store.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8"/>
              </a:rPr>
              <a:t>https://store.hbr.org/product/ge-digital-racing-to-lead-industry-4-0/IN1737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b="0" i="0" u="none" strike="noStrike" dirty="0">
              <a:solidFill>
                <a:srgbClr val="000000"/>
              </a:solidFill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Digital, G. (n.d.-a).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Data Analytics that Do More with What You Already Have | GE Digital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9"/>
              </a:rPr>
              <a:t>https://www.ge.com/digital/blog/data-analytics-do-more-what-you-already-have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i="0" u="none" strike="noStrike" dirty="0">
              <a:solidFill>
                <a:srgbClr val="000000"/>
              </a:solidFill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Massachusetts Institute of Technology. (2014, January 27).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GE and the Culture of Analytics | MIT Sloan Management Review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MIT Sloan Management Review.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10"/>
              </a:rPr>
              <a:t>https://sloanreview.mit.edu/article/ge-and-the-culture-of-analytics/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i="1" u="none" strike="noStrike" dirty="0">
              <a:solidFill>
                <a:srgbClr val="000000"/>
              </a:solidFill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Predictive Analytics Software | Prescriptive Analytics Software | GE Digital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(n.d.).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11"/>
              </a:rPr>
              <a:t>https://www.ge.com/digital/applications/analytics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i="0" u="none" strike="noStrike" dirty="0">
              <a:solidFill>
                <a:srgbClr val="000000"/>
              </a:solidFill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Parris, C. (n.d.). What is the Industrial Internet of Things (</a:t>
            </a:r>
            <a:r>
              <a:rPr lang="en-US" sz="800" b="0" i="0" u="none" strike="noStrike" dirty="0" err="1">
                <a:solidFill>
                  <a:srgbClr val="000000"/>
                </a:solidFill>
                <a:effectLst/>
                <a:latin typeface="Raleway" pitchFamily="2" charset="77"/>
              </a:rPr>
              <a:t>IIoT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)?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GE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12"/>
              </a:rPr>
              <a:t>https://www.ge.com/digital/blog/what-industrial-internet-things-iiot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i="0" u="none" strike="noStrike" dirty="0">
              <a:solidFill>
                <a:srgbClr val="000000"/>
              </a:solidFill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Admin. (2023, May 8).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General Electric Success Story [Infographic] | </a:t>
            </a:r>
            <a:r>
              <a:rPr lang="en-US" sz="800" b="0" i="1" u="none" strike="noStrike" dirty="0" err="1">
                <a:solidFill>
                  <a:srgbClr val="000000"/>
                </a:solidFill>
                <a:effectLst/>
                <a:latin typeface="Raleway" pitchFamily="2" charset="77"/>
              </a:rPr>
              <a:t>InfoClutch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13"/>
              </a:rPr>
              <a:t>https://www.infoclutch.com/infographic/general-electric-history-timeline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i="0" u="none" strike="noStrike" dirty="0">
              <a:solidFill>
                <a:srgbClr val="000000"/>
              </a:solidFill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 err="1">
                <a:solidFill>
                  <a:srgbClr val="000000"/>
                </a:solidFill>
                <a:effectLst/>
                <a:latin typeface="Raleway" pitchFamily="2" charset="77"/>
              </a:rPr>
              <a:t>Gaille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, B. (2013, November 8).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Complete History of the General Electric (GE) Corporation - </a:t>
            </a:r>
            <a:r>
              <a:rPr lang="en-US" sz="800" b="0" i="1" u="none" strike="noStrike" dirty="0" err="1">
                <a:solidFill>
                  <a:srgbClr val="000000"/>
                </a:solidFill>
                <a:effectLst/>
                <a:latin typeface="Raleway" pitchFamily="2" charset="77"/>
              </a:rPr>
              <a:t>BrandonGaille.com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</a:t>
            </a:r>
            <a:r>
              <a:rPr lang="en-US" sz="800" b="0" i="0" u="none" strike="noStrike" dirty="0" err="1">
                <a:solidFill>
                  <a:srgbClr val="000000"/>
                </a:solidFill>
                <a:effectLst/>
                <a:latin typeface="Raleway" pitchFamily="2" charset="77"/>
              </a:rPr>
              <a:t>BrandonGaille.com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14"/>
              </a:rPr>
              <a:t>https://brandongaille.com/complete-history-the-general-electric-corporation/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i="1" u="none" strike="noStrike" dirty="0">
              <a:solidFill>
                <a:srgbClr val="000000"/>
              </a:solidFill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ADVFN Login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(n.d.).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15"/>
              </a:rPr>
              <a:t>https://uk.advfn.com/p.php?pid=actv_rem1</a:t>
            </a:r>
            <a:endParaRPr lang="en-US" sz="800" b="0" dirty="0">
              <a:effectLst/>
              <a:latin typeface="Ralewa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74069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40"/>
          <p:cNvSpPr txBox="1">
            <a:spLocks noGrp="1"/>
          </p:cNvSpPr>
          <p:nvPr>
            <p:ph type="title"/>
          </p:nvPr>
        </p:nvSpPr>
        <p:spPr>
          <a:xfrm>
            <a:off x="109531" y="138793"/>
            <a:ext cx="612653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81" name="Google Shape;1281;p40"/>
          <p:cNvSpPr txBox="1">
            <a:spLocks noGrp="1"/>
          </p:cNvSpPr>
          <p:nvPr>
            <p:ph type="subTitle" idx="1"/>
          </p:nvPr>
        </p:nvSpPr>
        <p:spPr>
          <a:xfrm>
            <a:off x="109531" y="881742"/>
            <a:ext cx="8920169" cy="41229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Kilgore, T. (2019, February 2). GE’s stock rockets to biggest gain in 10 years as CEO Culp embraces reality over hope.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MarketWatch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3"/>
              </a:rPr>
              <a:t>https://www.marketwatch.com/story/ges-stock-gets-biggest-earnings-boost-in-over-10-years-2019-01-31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Finnegan, J. (2021, November 9). GE Plans to Form Three Public Companies Focused on Growth Sectors of Aviation, Healthcare, and Energy |.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Aerospace Tech Review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4"/>
              </a:rPr>
              <a:t>https://www.aerospacetechreview.com/ge-plans-to-form-three-public-companies-focused-on-growth-sectors-of-aviation-healthcare-and-energy/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A Defining Moment: GE To Form 3 Industry-Leading Public Companies Focused On Aviation, Healthcare and Energy | GE News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(n.d.).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5"/>
              </a:rPr>
              <a:t>https://www.ge.com/news/reports/a-defining-moment-ge-to-form-3-industry-leading-public-companies-focused-on-aviation</a:t>
            </a:r>
            <a:endParaRPr lang="en-US" sz="800" b="0" dirty="0"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endParaRPr lang="en-US" sz="800" i="0" u="none" strike="noStrike" dirty="0">
              <a:solidFill>
                <a:srgbClr val="000000"/>
              </a:solidFill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 err="1">
                <a:solidFill>
                  <a:srgbClr val="000000"/>
                </a:solidFill>
                <a:effectLst/>
                <a:latin typeface="Raleway" pitchFamily="2" charset="77"/>
              </a:rPr>
              <a:t>Anthonysmoak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(2018, November 26). </a:t>
            </a:r>
            <a:r>
              <a:rPr lang="en-US" sz="800" b="0" i="1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General Electric’s Digital Pivot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Raleway" pitchFamily="2" charset="77"/>
              </a:rPr>
              <a:t>. Smoak Signals | Data Analytics Blog. </a:t>
            </a:r>
            <a:r>
              <a:rPr lang="en-US" sz="800" b="0" i="0" u="sng" strike="noStrike" dirty="0">
                <a:solidFill>
                  <a:srgbClr val="1155CC"/>
                </a:solidFill>
                <a:effectLst/>
                <a:latin typeface="Raleway" pitchFamily="2" charset="77"/>
                <a:hlinkClick r:id="rId6"/>
              </a:rPr>
              <a:t>https://anthonysmoak.com/2017/10/16/general-electrics-digital-pivot/</a:t>
            </a:r>
            <a:endParaRPr lang="en-US" sz="800" b="0" dirty="0">
              <a:effectLst/>
              <a:latin typeface="Raleway" pitchFamily="2" charset="77"/>
            </a:endParaRPr>
          </a:p>
          <a:p>
            <a:endParaRPr lang="en-US" sz="800" b="0" i="0" dirty="0">
              <a:solidFill>
                <a:srgbClr val="020004"/>
              </a:solidFill>
              <a:effectLst/>
              <a:latin typeface="Raleway" pitchFamily="2" charset="77"/>
            </a:endParaRPr>
          </a:p>
          <a:p>
            <a:pPr indent="-45720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How Does Predix Machine Fit into the Predix Platform? | Predix Edge Documentation | GE Digital. (n.d.). (C) Copyright 2021. https://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www.ge.com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/digital/documentation/edge-software/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c_How_Does_Predix_Machine_Fit_into_the_Predix_Ecosystem.html</a:t>
            </a:r>
            <a:endParaRPr lang="en-US" sz="800" b="0" i="0" dirty="0">
              <a:solidFill>
                <a:srgbClr val="020004"/>
              </a:solidFill>
              <a:effectLst/>
              <a:latin typeface="Raleway" pitchFamily="2" charset="77"/>
            </a:endParaRPr>
          </a:p>
          <a:p>
            <a:pPr indent="-457200" algn="just"/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General Electric Stock Company Dataset. (2022, August 4). Kaggle. https://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www.kaggle.com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/datasets/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achmadbauravindah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/general-electric-company-dataset</a:t>
            </a:r>
          </a:p>
          <a:p>
            <a:pPr indent="-457200" algn="just"/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GE Healthcare develops medical analytics solution in the cloud for better clinical outcomes. (n.d.). GE Healthcare. 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  <a:hlinkClick r:id="rId7"/>
              </a:rPr>
              <a:t>https://www.itnonline.com/sites/default/files/GE_Healthcare_Microsoft_CCA_CaseStudy.pdf</a:t>
            </a:r>
            <a:endParaRPr lang="en-US" sz="800" b="0" i="0" dirty="0">
              <a:solidFill>
                <a:srgbClr val="020004"/>
              </a:solidFill>
              <a:effectLst/>
              <a:latin typeface="Raleway" pitchFamily="2" charset="77"/>
            </a:endParaRPr>
          </a:p>
          <a:p>
            <a:pPr indent="-457200" algn="just"/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Cspo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, M. a. U. S. (n.d.). How Business Intelligence Works &amp; Its Benefits. 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www.linkedin.com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. https://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www.linkedin.com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/pulse/how-business-intelligence-works-its-benefits-md-aftab-uddin-cspo-/</a:t>
            </a:r>
          </a:p>
          <a:p>
            <a:pPr indent="-457200" algn="just"/>
            <a:endParaRPr lang="en-US" sz="800" dirty="0">
              <a:solidFill>
                <a:srgbClr val="020004"/>
              </a:solidFill>
              <a:latin typeface="Raleway" pitchFamily="2" charset="77"/>
            </a:endParaRPr>
          </a:p>
          <a:p>
            <a:pPr indent="-457200" algn="just"/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Grid Analytics Software | Energy Analytics | GE Digital. (n.d.). https://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www.ge.com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/digital/applications/grid-analytics</a:t>
            </a:r>
          </a:p>
          <a:p>
            <a:pPr indent="-457200" algn="just"/>
            <a:endParaRPr lang="en-US" sz="800" dirty="0">
              <a:solidFill>
                <a:srgbClr val="020004"/>
              </a:solidFill>
              <a:latin typeface="Raleway" pitchFamily="2" charset="77"/>
            </a:endParaRPr>
          </a:p>
          <a:p>
            <a:pPr indent="-457200" algn="just"/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Jarrell, M. (2021). Artificial Intelligence and Digital Twins at General Electric. 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Emerj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 Artificial Intelligence Research. https://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emerj.com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/ai-sector-overviews/ai-at-general-electric/</a:t>
            </a:r>
          </a:p>
          <a:p>
            <a:pPr indent="-457200" algn="just"/>
            <a:endParaRPr lang="en-US" sz="800" dirty="0">
              <a:solidFill>
                <a:srgbClr val="020004"/>
              </a:solidFill>
              <a:latin typeface="Raleway" pitchFamily="2" charset="77"/>
            </a:endParaRPr>
          </a:p>
          <a:p>
            <a:pPr indent="-457200" algn="just"/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StackPath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. (n.d.). 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  <a:hlinkClick r:id="rId8"/>
              </a:rPr>
              <a:t>https://www.industryweek.com/technology-and-iiot/article/21241556/new-ge-appliances-plant-features-extensive-robotics-deployment</a:t>
            </a:r>
            <a:endParaRPr lang="en-US" sz="800" b="0" i="0" dirty="0">
              <a:solidFill>
                <a:srgbClr val="020004"/>
              </a:solidFill>
              <a:effectLst/>
              <a:latin typeface="Raleway" pitchFamily="2" charset="77"/>
            </a:endParaRPr>
          </a:p>
          <a:p>
            <a:pPr indent="-457200" algn="just"/>
            <a:endParaRPr lang="en-US" sz="800" dirty="0">
              <a:solidFill>
                <a:srgbClr val="020004"/>
              </a:solidFill>
              <a:latin typeface="Raleway" pitchFamily="2" charset="77"/>
            </a:endParaRPr>
          </a:p>
          <a:p>
            <a:pPr indent="-457200" algn="just"/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GE Digital announces latest version of its Asset Performance Management solution. (n.d.). 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automation.com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. 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  <a:hlinkClick r:id="rId9"/>
              </a:rPr>
              <a:t>https://www.automation.com/en-us/products/product03/ge-digital-announces-latest-version-of-its-asset-p</a:t>
            </a:r>
            <a:endParaRPr lang="en-US" sz="800" b="0" i="0" dirty="0">
              <a:solidFill>
                <a:srgbClr val="020004"/>
              </a:solidFill>
              <a:effectLst/>
              <a:latin typeface="Raleway" pitchFamily="2" charset="77"/>
            </a:endParaRPr>
          </a:p>
          <a:p>
            <a:pPr indent="-457200" algn="just"/>
            <a:endParaRPr lang="en-US" sz="800" dirty="0">
              <a:solidFill>
                <a:srgbClr val="020004"/>
              </a:solidFill>
              <a:latin typeface="Raleway" pitchFamily="2" charset="77"/>
            </a:endParaRPr>
          </a:p>
          <a:p>
            <a:pPr indent="-457200" algn="just"/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GE Digital’s 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SmartSignal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 Now Offers Time-to-Action Forecast Analytics. (n.d.). 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Engineering.com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. https://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www.engineering.com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/story/ge-digitals-smartsignal-now-offers-time-to-action-forecast-analytics</a:t>
            </a:r>
          </a:p>
          <a:p>
            <a:pPr indent="-457200" algn="just"/>
            <a:endParaRPr lang="en-US" sz="800" b="0" i="0" dirty="0">
              <a:solidFill>
                <a:srgbClr val="020004"/>
              </a:solidFill>
              <a:effectLst/>
              <a:latin typeface="Raleway" pitchFamily="2" charset="77"/>
            </a:endParaRPr>
          </a:p>
          <a:p>
            <a:pPr indent="-457200" algn="just"/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Proficy Smart Factory from GE Digital Transforms Manufacturing Efficiency, Quality and Throughput Through Insights and Intelligence | GE News. (n.d.). https://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www.ge.com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/news/press-releases/proficy-smart-factory-from-ge-digital-transforms-manufacturing-efficiency-quality</a:t>
            </a:r>
          </a:p>
          <a:p>
            <a:pPr indent="-457200" algn="just"/>
            <a:b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</a:br>
            <a:endParaRPr lang="en-US" sz="800" b="0" i="0" dirty="0">
              <a:solidFill>
                <a:srgbClr val="020004"/>
              </a:solidFill>
              <a:effectLst/>
              <a:latin typeface="Ralewa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54512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39"/>
          <p:cNvSpPr txBox="1">
            <a:spLocks noGrp="1"/>
          </p:cNvSpPr>
          <p:nvPr>
            <p:ph type="title"/>
          </p:nvPr>
        </p:nvSpPr>
        <p:spPr>
          <a:xfrm>
            <a:off x="758775" y="381193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264" name="Google Shape;1264;p39"/>
          <p:cNvSpPr txBox="1">
            <a:spLocks noGrp="1"/>
          </p:cNvSpPr>
          <p:nvPr>
            <p:ph type="title" idx="2"/>
          </p:nvPr>
        </p:nvSpPr>
        <p:spPr>
          <a:xfrm>
            <a:off x="1071225" y="1022846"/>
            <a:ext cx="8964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65" name="Google Shape;1265;p39"/>
          <p:cNvSpPr txBox="1">
            <a:spLocks noGrp="1"/>
          </p:cNvSpPr>
          <p:nvPr>
            <p:ph type="title" idx="3"/>
          </p:nvPr>
        </p:nvSpPr>
        <p:spPr>
          <a:xfrm>
            <a:off x="1967500" y="1084826"/>
            <a:ext cx="239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Aim, Objectives and Methodology</a:t>
            </a:r>
            <a:endParaRPr b="0" dirty="0"/>
          </a:p>
        </p:txBody>
      </p:sp>
      <p:sp>
        <p:nvSpPr>
          <p:cNvPr id="1267" name="Google Shape;1267;p39"/>
          <p:cNvSpPr txBox="1">
            <a:spLocks noGrp="1"/>
          </p:cNvSpPr>
          <p:nvPr>
            <p:ph type="title" idx="5"/>
          </p:nvPr>
        </p:nvSpPr>
        <p:spPr>
          <a:xfrm>
            <a:off x="4716900" y="1084826"/>
            <a:ext cx="8964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268" name="Google Shape;1268;p39"/>
          <p:cNvSpPr txBox="1">
            <a:spLocks noGrp="1"/>
          </p:cNvSpPr>
          <p:nvPr>
            <p:ph type="title" idx="6"/>
          </p:nvPr>
        </p:nvSpPr>
        <p:spPr>
          <a:xfrm>
            <a:off x="5613300" y="1109410"/>
            <a:ext cx="239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General Electric Overview</a:t>
            </a:r>
            <a:endParaRPr b="0" dirty="0"/>
          </a:p>
        </p:txBody>
      </p:sp>
      <p:sp>
        <p:nvSpPr>
          <p:cNvPr id="1270" name="Google Shape;1270;p39"/>
          <p:cNvSpPr txBox="1">
            <a:spLocks noGrp="1"/>
          </p:cNvSpPr>
          <p:nvPr>
            <p:ph type="title" idx="8"/>
          </p:nvPr>
        </p:nvSpPr>
        <p:spPr>
          <a:xfrm>
            <a:off x="1071225" y="2262369"/>
            <a:ext cx="8964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271" name="Google Shape;1271;p39"/>
          <p:cNvSpPr txBox="1">
            <a:spLocks noGrp="1"/>
          </p:cNvSpPr>
          <p:nvPr>
            <p:ph type="title" idx="9"/>
          </p:nvPr>
        </p:nvSpPr>
        <p:spPr>
          <a:xfrm>
            <a:off x="1967500" y="2324224"/>
            <a:ext cx="2171793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D</a:t>
            </a:r>
            <a:r>
              <a:rPr lang="en-US" b="0" dirty="0"/>
              <a:t>a</a:t>
            </a:r>
            <a:r>
              <a:rPr lang="en" b="0" dirty="0"/>
              <a:t>ta Analytics Culture: Before and After</a:t>
            </a:r>
            <a:endParaRPr b="0" dirty="0"/>
          </a:p>
        </p:txBody>
      </p:sp>
      <p:sp>
        <p:nvSpPr>
          <p:cNvPr id="1273" name="Google Shape;1273;p39"/>
          <p:cNvSpPr txBox="1">
            <a:spLocks noGrp="1"/>
          </p:cNvSpPr>
          <p:nvPr>
            <p:ph type="title" idx="14"/>
          </p:nvPr>
        </p:nvSpPr>
        <p:spPr>
          <a:xfrm>
            <a:off x="4716900" y="2310904"/>
            <a:ext cx="8964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274" name="Google Shape;1274;p39"/>
          <p:cNvSpPr txBox="1">
            <a:spLocks noGrp="1"/>
          </p:cNvSpPr>
          <p:nvPr>
            <p:ph type="title" idx="15"/>
          </p:nvPr>
        </p:nvSpPr>
        <p:spPr>
          <a:xfrm>
            <a:off x="5613300" y="2320491"/>
            <a:ext cx="239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Application of AI and BI</a:t>
            </a:r>
            <a:endParaRPr b="0" dirty="0"/>
          </a:p>
        </p:txBody>
      </p:sp>
      <p:sp>
        <p:nvSpPr>
          <p:cNvPr id="6" name="Google Shape;1270;p39">
            <a:extLst>
              <a:ext uri="{FF2B5EF4-FFF2-40B4-BE49-F238E27FC236}">
                <a16:creationId xmlns:a16="http://schemas.microsoft.com/office/drawing/2014/main" id="{FADD4427-97EA-BEF6-7A55-789ADD15E557}"/>
              </a:ext>
            </a:extLst>
          </p:cNvPr>
          <p:cNvSpPr txBox="1">
            <a:spLocks/>
          </p:cNvSpPr>
          <p:nvPr/>
        </p:nvSpPr>
        <p:spPr>
          <a:xfrm>
            <a:off x="1071225" y="3458896"/>
            <a:ext cx="8964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800" b="0" i="0" u="none" strike="noStrike" cap="none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7" name="Google Shape;1271;p39">
            <a:extLst>
              <a:ext uri="{FF2B5EF4-FFF2-40B4-BE49-F238E27FC236}">
                <a16:creationId xmlns:a16="http://schemas.microsoft.com/office/drawing/2014/main" id="{05517B08-D3F8-911E-0F8E-C4AF89A95EE3}"/>
              </a:ext>
            </a:extLst>
          </p:cNvPr>
          <p:cNvSpPr txBox="1">
            <a:spLocks/>
          </p:cNvSpPr>
          <p:nvPr/>
        </p:nvSpPr>
        <p:spPr>
          <a:xfrm>
            <a:off x="1967500" y="3477754"/>
            <a:ext cx="22616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1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b="0" dirty="0"/>
              <a:t>Leadership and Sustainability</a:t>
            </a:r>
          </a:p>
        </p:txBody>
      </p:sp>
      <p:sp>
        <p:nvSpPr>
          <p:cNvPr id="12" name="Google Shape;1273;p39">
            <a:extLst>
              <a:ext uri="{FF2B5EF4-FFF2-40B4-BE49-F238E27FC236}">
                <a16:creationId xmlns:a16="http://schemas.microsoft.com/office/drawing/2014/main" id="{73E8C369-9539-97F9-936C-054075B7AC75}"/>
              </a:ext>
            </a:extLst>
          </p:cNvPr>
          <p:cNvSpPr txBox="1">
            <a:spLocks/>
          </p:cNvSpPr>
          <p:nvPr/>
        </p:nvSpPr>
        <p:spPr>
          <a:xfrm>
            <a:off x="4716900" y="3440358"/>
            <a:ext cx="8964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800" b="0" i="0" u="none" strike="noStrike" cap="none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13" name="Google Shape;1274;p39">
            <a:extLst>
              <a:ext uri="{FF2B5EF4-FFF2-40B4-BE49-F238E27FC236}">
                <a16:creationId xmlns:a16="http://schemas.microsoft.com/office/drawing/2014/main" id="{8D8E4C8A-63DD-8BD3-E9E7-A13C7D5E57E5}"/>
              </a:ext>
            </a:extLst>
          </p:cNvPr>
          <p:cNvSpPr txBox="1">
            <a:spLocks/>
          </p:cNvSpPr>
          <p:nvPr/>
        </p:nvSpPr>
        <p:spPr>
          <a:xfrm>
            <a:off x="5613300" y="3415774"/>
            <a:ext cx="23901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1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b="0" dirty="0"/>
              <a:t>Conclusion and Recommendations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6C51C4-AEFA-EC15-8E5C-50FC89AE81FB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54490" y="1697776"/>
            <a:ext cx="5842500" cy="1410000"/>
          </a:xfrm>
        </p:spPr>
        <p:txBody>
          <a:bodyPr/>
          <a:lstStyle/>
          <a:p>
            <a:r>
              <a:rPr lang="en-US" sz="5400" b="1" dirty="0"/>
              <a:t>Thank You!</a:t>
            </a:r>
          </a:p>
        </p:txBody>
      </p:sp>
      <p:grpSp>
        <p:nvGrpSpPr>
          <p:cNvPr id="4" name="Google Shape;3391;p87">
            <a:extLst>
              <a:ext uri="{FF2B5EF4-FFF2-40B4-BE49-F238E27FC236}">
                <a16:creationId xmlns:a16="http://schemas.microsoft.com/office/drawing/2014/main" id="{34C81B21-998E-21C1-B390-2071C5821AF4}"/>
              </a:ext>
            </a:extLst>
          </p:cNvPr>
          <p:cNvGrpSpPr/>
          <p:nvPr/>
        </p:nvGrpSpPr>
        <p:grpSpPr>
          <a:xfrm>
            <a:off x="5066318" y="851821"/>
            <a:ext cx="3669875" cy="3696183"/>
            <a:chOff x="5041825" y="1039600"/>
            <a:chExt cx="3669875" cy="3696183"/>
          </a:xfrm>
        </p:grpSpPr>
        <p:sp>
          <p:nvSpPr>
            <p:cNvPr id="5" name="Google Shape;3392;p87">
              <a:extLst>
                <a:ext uri="{FF2B5EF4-FFF2-40B4-BE49-F238E27FC236}">
                  <a16:creationId xmlns:a16="http://schemas.microsoft.com/office/drawing/2014/main" id="{9369E781-096E-8B5D-0451-CAF6B3F3463E}"/>
                </a:ext>
              </a:extLst>
            </p:cNvPr>
            <p:cNvSpPr/>
            <p:nvPr/>
          </p:nvSpPr>
          <p:spPr>
            <a:xfrm>
              <a:off x="7374883" y="2732284"/>
              <a:ext cx="70404" cy="76890"/>
            </a:xfrm>
            <a:custGeom>
              <a:avLst/>
              <a:gdLst/>
              <a:ahLst/>
              <a:cxnLst/>
              <a:rect l="l" t="t" r="r" b="b"/>
              <a:pathLst>
                <a:path w="2323" h="2537" extrusionOk="0">
                  <a:moveTo>
                    <a:pt x="2322" y="1"/>
                  </a:moveTo>
                  <a:lnTo>
                    <a:pt x="0" y="1346"/>
                  </a:lnTo>
                  <a:lnTo>
                    <a:pt x="48" y="2537"/>
                  </a:lnTo>
                  <a:lnTo>
                    <a:pt x="1953" y="1406"/>
                  </a:lnTo>
                  <a:cubicBezTo>
                    <a:pt x="2179" y="1263"/>
                    <a:pt x="2322" y="1013"/>
                    <a:pt x="2322" y="751"/>
                  </a:cubicBezTo>
                  <a:lnTo>
                    <a:pt x="2322" y="1"/>
                  </a:ln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393;p87">
              <a:extLst>
                <a:ext uri="{FF2B5EF4-FFF2-40B4-BE49-F238E27FC236}">
                  <a16:creationId xmlns:a16="http://schemas.microsoft.com/office/drawing/2014/main" id="{44E763C6-72BF-D9F2-69C1-E32C6F88D89F}"/>
                </a:ext>
              </a:extLst>
            </p:cNvPr>
            <p:cNvSpPr/>
            <p:nvPr/>
          </p:nvSpPr>
          <p:spPr>
            <a:xfrm>
              <a:off x="7357548" y="2715192"/>
              <a:ext cx="104318" cy="110592"/>
            </a:xfrm>
            <a:custGeom>
              <a:avLst/>
              <a:gdLst/>
              <a:ahLst/>
              <a:cxnLst/>
              <a:rect l="l" t="t" r="r" b="b"/>
              <a:pathLst>
                <a:path w="3442" h="3649" extrusionOk="0">
                  <a:moveTo>
                    <a:pt x="2888" y="0"/>
                  </a:moveTo>
                  <a:cubicBezTo>
                    <a:pt x="2795" y="0"/>
                    <a:pt x="2699" y="24"/>
                    <a:pt x="2608" y="76"/>
                  </a:cubicBezTo>
                  <a:lnTo>
                    <a:pt x="287" y="1422"/>
                  </a:lnTo>
                  <a:cubicBezTo>
                    <a:pt x="108" y="1529"/>
                    <a:pt x="1" y="1720"/>
                    <a:pt x="13" y="1922"/>
                  </a:cubicBezTo>
                  <a:lnTo>
                    <a:pt x="72" y="3113"/>
                  </a:lnTo>
                  <a:cubicBezTo>
                    <a:pt x="72" y="3315"/>
                    <a:pt x="191" y="3494"/>
                    <a:pt x="358" y="3577"/>
                  </a:cubicBezTo>
                  <a:cubicBezTo>
                    <a:pt x="442" y="3625"/>
                    <a:pt x="525" y="3648"/>
                    <a:pt x="620" y="3648"/>
                  </a:cubicBezTo>
                  <a:cubicBezTo>
                    <a:pt x="715" y="3648"/>
                    <a:pt x="811" y="3625"/>
                    <a:pt x="906" y="3565"/>
                  </a:cubicBezTo>
                  <a:lnTo>
                    <a:pt x="2811" y="2446"/>
                  </a:lnTo>
                  <a:cubicBezTo>
                    <a:pt x="3204" y="2208"/>
                    <a:pt x="3442" y="1779"/>
                    <a:pt x="3442" y="1315"/>
                  </a:cubicBezTo>
                  <a:lnTo>
                    <a:pt x="3442" y="553"/>
                  </a:lnTo>
                  <a:cubicBezTo>
                    <a:pt x="3442" y="229"/>
                    <a:pt x="3177" y="0"/>
                    <a:pt x="2888" y="0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394;p87">
              <a:extLst>
                <a:ext uri="{FF2B5EF4-FFF2-40B4-BE49-F238E27FC236}">
                  <a16:creationId xmlns:a16="http://schemas.microsoft.com/office/drawing/2014/main" id="{A3E7F6E3-DCB2-CFB5-9FF1-473CD41BE289}"/>
                </a:ext>
              </a:extLst>
            </p:cNvPr>
            <p:cNvSpPr/>
            <p:nvPr/>
          </p:nvSpPr>
          <p:spPr>
            <a:xfrm>
              <a:off x="7257966" y="2658309"/>
              <a:ext cx="187331" cy="114441"/>
            </a:xfrm>
            <a:custGeom>
              <a:avLst/>
              <a:gdLst/>
              <a:ahLst/>
              <a:cxnLst/>
              <a:rect l="l" t="t" r="r" b="b"/>
              <a:pathLst>
                <a:path w="6181" h="3776" extrusionOk="0">
                  <a:moveTo>
                    <a:pt x="1835" y="1"/>
                  </a:moveTo>
                  <a:cubicBezTo>
                    <a:pt x="1632" y="1"/>
                    <a:pt x="1430" y="51"/>
                    <a:pt x="1251" y="156"/>
                  </a:cubicBezTo>
                  <a:lnTo>
                    <a:pt x="418" y="620"/>
                  </a:lnTo>
                  <a:cubicBezTo>
                    <a:pt x="13" y="846"/>
                    <a:pt x="1" y="1430"/>
                    <a:pt x="394" y="1668"/>
                  </a:cubicBezTo>
                  <a:lnTo>
                    <a:pt x="3847" y="3775"/>
                  </a:lnTo>
                  <a:lnTo>
                    <a:pt x="6180" y="2430"/>
                  </a:lnTo>
                  <a:lnTo>
                    <a:pt x="2454" y="168"/>
                  </a:lnTo>
                  <a:cubicBezTo>
                    <a:pt x="2264" y="57"/>
                    <a:pt x="2049" y="1"/>
                    <a:pt x="1835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395;p87">
              <a:extLst>
                <a:ext uri="{FF2B5EF4-FFF2-40B4-BE49-F238E27FC236}">
                  <a16:creationId xmlns:a16="http://schemas.microsoft.com/office/drawing/2014/main" id="{4014B2E6-C542-946B-6ADB-8D1CF34D8FA1}"/>
                </a:ext>
              </a:extLst>
            </p:cNvPr>
            <p:cNvSpPr/>
            <p:nvPr/>
          </p:nvSpPr>
          <p:spPr>
            <a:xfrm>
              <a:off x="7238147" y="2641763"/>
              <a:ext cx="226639" cy="147931"/>
            </a:xfrm>
            <a:custGeom>
              <a:avLst/>
              <a:gdLst/>
              <a:ahLst/>
              <a:cxnLst/>
              <a:rect l="l" t="t" r="r" b="b"/>
              <a:pathLst>
                <a:path w="7478" h="4881" extrusionOk="0">
                  <a:moveTo>
                    <a:pt x="2488" y="1095"/>
                  </a:moveTo>
                  <a:cubicBezTo>
                    <a:pt x="2607" y="1095"/>
                    <a:pt x="2727" y="1130"/>
                    <a:pt x="2822" y="1190"/>
                  </a:cubicBezTo>
                  <a:lnTo>
                    <a:pt x="5751" y="2964"/>
                  </a:lnTo>
                  <a:lnTo>
                    <a:pt x="4512" y="3678"/>
                  </a:lnTo>
                  <a:lnTo>
                    <a:pt x="1345" y="1737"/>
                  </a:lnTo>
                  <a:lnTo>
                    <a:pt x="1345" y="1642"/>
                  </a:lnTo>
                  <a:lnTo>
                    <a:pt x="2179" y="1178"/>
                  </a:lnTo>
                  <a:cubicBezTo>
                    <a:pt x="2274" y="1130"/>
                    <a:pt x="2381" y="1095"/>
                    <a:pt x="2488" y="1095"/>
                  </a:cubicBezTo>
                  <a:close/>
                  <a:moveTo>
                    <a:pt x="2492" y="0"/>
                  </a:moveTo>
                  <a:cubicBezTo>
                    <a:pt x="2194" y="0"/>
                    <a:pt x="1897" y="75"/>
                    <a:pt x="1631" y="225"/>
                  </a:cubicBezTo>
                  <a:lnTo>
                    <a:pt x="798" y="690"/>
                  </a:lnTo>
                  <a:cubicBezTo>
                    <a:pt x="24" y="1118"/>
                    <a:pt x="0" y="2238"/>
                    <a:pt x="762" y="2702"/>
                  </a:cubicBezTo>
                  <a:lnTo>
                    <a:pt x="4215" y="4797"/>
                  </a:lnTo>
                  <a:cubicBezTo>
                    <a:pt x="4310" y="4845"/>
                    <a:pt x="4405" y="4881"/>
                    <a:pt x="4512" y="4881"/>
                  </a:cubicBezTo>
                  <a:cubicBezTo>
                    <a:pt x="4608" y="4881"/>
                    <a:pt x="4703" y="4857"/>
                    <a:pt x="4786" y="4809"/>
                  </a:cubicBezTo>
                  <a:lnTo>
                    <a:pt x="7108" y="3464"/>
                  </a:lnTo>
                  <a:cubicBezTo>
                    <a:pt x="7477" y="3250"/>
                    <a:pt x="7477" y="2726"/>
                    <a:pt x="7120" y="2511"/>
                  </a:cubicBezTo>
                  <a:lnTo>
                    <a:pt x="3405" y="249"/>
                  </a:lnTo>
                  <a:cubicBezTo>
                    <a:pt x="3124" y="84"/>
                    <a:pt x="2807" y="0"/>
                    <a:pt x="2492" y="0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396;p87">
              <a:extLst>
                <a:ext uri="{FF2B5EF4-FFF2-40B4-BE49-F238E27FC236}">
                  <a16:creationId xmlns:a16="http://schemas.microsoft.com/office/drawing/2014/main" id="{8442A2CD-B68B-32FB-60ED-F5A94B88ACA9}"/>
                </a:ext>
              </a:extLst>
            </p:cNvPr>
            <p:cNvSpPr/>
            <p:nvPr/>
          </p:nvSpPr>
          <p:spPr>
            <a:xfrm>
              <a:off x="7255451" y="2693675"/>
              <a:ext cx="120927" cy="115502"/>
            </a:xfrm>
            <a:custGeom>
              <a:avLst/>
              <a:gdLst/>
              <a:ahLst/>
              <a:cxnLst/>
              <a:rect l="l" t="t" r="r" b="b"/>
              <a:pathLst>
                <a:path w="3990" h="3811" extrusionOk="0">
                  <a:moveTo>
                    <a:pt x="84" y="1"/>
                  </a:moveTo>
                  <a:lnTo>
                    <a:pt x="1" y="644"/>
                  </a:lnTo>
                  <a:cubicBezTo>
                    <a:pt x="1" y="941"/>
                    <a:pt x="143" y="1215"/>
                    <a:pt x="382" y="1394"/>
                  </a:cubicBezTo>
                  <a:lnTo>
                    <a:pt x="3989" y="3811"/>
                  </a:lnTo>
                  <a:lnTo>
                    <a:pt x="3989" y="3811"/>
                  </a:lnTo>
                  <a:lnTo>
                    <a:pt x="3941" y="2620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97;p87">
              <a:extLst>
                <a:ext uri="{FF2B5EF4-FFF2-40B4-BE49-F238E27FC236}">
                  <a16:creationId xmlns:a16="http://schemas.microsoft.com/office/drawing/2014/main" id="{00F287E3-231B-2ED5-BB34-08C57ADE2C54}"/>
                </a:ext>
              </a:extLst>
            </p:cNvPr>
            <p:cNvSpPr/>
            <p:nvPr/>
          </p:nvSpPr>
          <p:spPr>
            <a:xfrm>
              <a:off x="7238480" y="2676613"/>
              <a:ext cx="154841" cy="149174"/>
            </a:xfrm>
            <a:custGeom>
              <a:avLst/>
              <a:gdLst/>
              <a:ahLst/>
              <a:cxnLst/>
              <a:rect l="l" t="t" r="r" b="b"/>
              <a:pathLst>
                <a:path w="5109" h="4922" extrusionOk="0">
                  <a:moveTo>
                    <a:pt x="641" y="0"/>
                  </a:moveTo>
                  <a:cubicBezTo>
                    <a:pt x="377" y="0"/>
                    <a:pt x="130" y="195"/>
                    <a:pt x="96" y="492"/>
                  </a:cubicBezTo>
                  <a:lnTo>
                    <a:pt x="13" y="1207"/>
                  </a:lnTo>
                  <a:cubicBezTo>
                    <a:pt x="1" y="1683"/>
                    <a:pt x="239" y="2135"/>
                    <a:pt x="632" y="2409"/>
                  </a:cubicBezTo>
                  <a:lnTo>
                    <a:pt x="4240" y="4826"/>
                  </a:lnTo>
                  <a:cubicBezTo>
                    <a:pt x="4335" y="4886"/>
                    <a:pt x="4442" y="4921"/>
                    <a:pt x="4549" y="4921"/>
                  </a:cubicBezTo>
                  <a:cubicBezTo>
                    <a:pt x="4644" y="4921"/>
                    <a:pt x="4740" y="4898"/>
                    <a:pt x="4823" y="4850"/>
                  </a:cubicBezTo>
                  <a:cubicBezTo>
                    <a:pt x="5002" y="4743"/>
                    <a:pt x="5109" y="4552"/>
                    <a:pt x="5109" y="4338"/>
                  </a:cubicBezTo>
                  <a:lnTo>
                    <a:pt x="5049" y="3147"/>
                  </a:lnTo>
                  <a:cubicBezTo>
                    <a:pt x="5049" y="2969"/>
                    <a:pt x="4954" y="2814"/>
                    <a:pt x="4811" y="2707"/>
                  </a:cubicBezTo>
                  <a:lnTo>
                    <a:pt x="953" y="99"/>
                  </a:lnTo>
                  <a:cubicBezTo>
                    <a:pt x="855" y="31"/>
                    <a:pt x="746" y="0"/>
                    <a:pt x="641" y="0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98;p87">
              <a:extLst>
                <a:ext uri="{FF2B5EF4-FFF2-40B4-BE49-F238E27FC236}">
                  <a16:creationId xmlns:a16="http://schemas.microsoft.com/office/drawing/2014/main" id="{F2AC5C52-9497-F739-37EB-FD90BFEABE6B}"/>
                </a:ext>
              </a:extLst>
            </p:cNvPr>
            <p:cNvSpPr/>
            <p:nvPr/>
          </p:nvSpPr>
          <p:spPr>
            <a:xfrm>
              <a:off x="7325455" y="2706646"/>
              <a:ext cx="140748" cy="99287"/>
            </a:xfrm>
            <a:custGeom>
              <a:avLst/>
              <a:gdLst/>
              <a:ahLst/>
              <a:cxnLst/>
              <a:rect l="l" t="t" r="r" b="b"/>
              <a:pathLst>
                <a:path w="4644" h="3276" extrusionOk="0">
                  <a:moveTo>
                    <a:pt x="2322" y="1109"/>
                  </a:moveTo>
                  <a:cubicBezTo>
                    <a:pt x="2894" y="1120"/>
                    <a:pt x="3286" y="1311"/>
                    <a:pt x="3429" y="1490"/>
                  </a:cubicBezTo>
                  <a:cubicBezTo>
                    <a:pt x="3477" y="1525"/>
                    <a:pt x="3513" y="1597"/>
                    <a:pt x="3513" y="1656"/>
                  </a:cubicBezTo>
                  <a:cubicBezTo>
                    <a:pt x="3501" y="1859"/>
                    <a:pt x="3013" y="2168"/>
                    <a:pt x="2334" y="2168"/>
                  </a:cubicBezTo>
                  <a:lnTo>
                    <a:pt x="2322" y="2168"/>
                  </a:lnTo>
                  <a:cubicBezTo>
                    <a:pt x="1620" y="2168"/>
                    <a:pt x="1143" y="1847"/>
                    <a:pt x="1131" y="1644"/>
                  </a:cubicBezTo>
                  <a:cubicBezTo>
                    <a:pt x="1131" y="1573"/>
                    <a:pt x="1167" y="1513"/>
                    <a:pt x="1215" y="1478"/>
                  </a:cubicBezTo>
                  <a:cubicBezTo>
                    <a:pt x="1370" y="1311"/>
                    <a:pt x="1751" y="1109"/>
                    <a:pt x="2310" y="1109"/>
                  </a:cubicBezTo>
                  <a:close/>
                  <a:moveTo>
                    <a:pt x="2381" y="1"/>
                  </a:moveTo>
                  <a:cubicBezTo>
                    <a:pt x="2365" y="1"/>
                    <a:pt x="2350" y="1"/>
                    <a:pt x="2334" y="1"/>
                  </a:cubicBezTo>
                  <a:cubicBezTo>
                    <a:pt x="1536" y="13"/>
                    <a:pt x="822" y="275"/>
                    <a:pt x="405" y="716"/>
                  </a:cubicBezTo>
                  <a:cubicBezTo>
                    <a:pt x="143" y="990"/>
                    <a:pt x="0" y="1347"/>
                    <a:pt x="24" y="1728"/>
                  </a:cubicBezTo>
                  <a:cubicBezTo>
                    <a:pt x="84" y="2609"/>
                    <a:pt x="1072" y="3275"/>
                    <a:pt x="2310" y="3275"/>
                  </a:cubicBezTo>
                  <a:lnTo>
                    <a:pt x="2334" y="3275"/>
                  </a:lnTo>
                  <a:cubicBezTo>
                    <a:pt x="3560" y="3275"/>
                    <a:pt x="4537" y="2621"/>
                    <a:pt x="4620" y="1752"/>
                  </a:cubicBezTo>
                  <a:cubicBezTo>
                    <a:pt x="4644" y="1382"/>
                    <a:pt x="4513" y="1013"/>
                    <a:pt x="4251" y="739"/>
                  </a:cubicBezTo>
                  <a:cubicBezTo>
                    <a:pt x="3854" y="296"/>
                    <a:pt x="3171" y="1"/>
                    <a:pt x="2381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99;p87">
              <a:extLst>
                <a:ext uri="{FF2B5EF4-FFF2-40B4-BE49-F238E27FC236}">
                  <a16:creationId xmlns:a16="http://schemas.microsoft.com/office/drawing/2014/main" id="{7B42870A-BB4C-C93D-650B-4ECB621D893A}"/>
                </a:ext>
              </a:extLst>
            </p:cNvPr>
            <p:cNvSpPr/>
            <p:nvPr/>
          </p:nvSpPr>
          <p:spPr>
            <a:xfrm>
              <a:off x="7300908" y="2098698"/>
              <a:ext cx="194180" cy="687071"/>
            </a:xfrm>
            <a:custGeom>
              <a:avLst/>
              <a:gdLst/>
              <a:ahLst/>
              <a:cxnLst/>
              <a:rect l="l" t="t" r="r" b="b"/>
              <a:pathLst>
                <a:path w="6407" h="22670" extrusionOk="0">
                  <a:moveTo>
                    <a:pt x="1" y="0"/>
                  </a:moveTo>
                  <a:lnTo>
                    <a:pt x="1382" y="21622"/>
                  </a:lnTo>
                  <a:cubicBezTo>
                    <a:pt x="1418" y="22217"/>
                    <a:pt x="2203" y="22670"/>
                    <a:pt x="3120" y="22670"/>
                  </a:cubicBezTo>
                  <a:cubicBezTo>
                    <a:pt x="3132" y="22670"/>
                    <a:pt x="3144" y="22670"/>
                    <a:pt x="3156" y="22670"/>
                  </a:cubicBezTo>
                  <a:cubicBezTo>
                    <a:pt x="4068" y="22670"/>
                    <a:pt x="4811" y="22222"/>
                    <a:pt x="4858" y="21646"/>
                  </a:cubicBezTo>
                  <a:lnTo>
                    <a:pt x="6109" y="3548"/>
                  </a:lnTo>
                  <a:lnTo>
                    <a:pt x="640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400;p87">
              <a:extLst>
                <a:ext uri="{FF2B5EF4-FFF2-40B4-BE49-F238E27FC236}">
                  <a16:creationId xmlns:a16="http://schemas.microsoft.com/office/drawing/2014/main" id="{65AC6418-C3D7-EDEF-FECF-8F8D7A5B3943}"/>
                </a:ext>
              </a:extLst>
            </p:cNvPr>
            <p:cNvSpPr/>
            <p:nvPr/>
          </p:nvSpPr>
          <p:spPr>
            <a:xfrm>
              <a:off x="7283604" y="2081727"/>
              <a:ext cx="229034" cy="721015"/>
            </a:xfrm>
            <a:custGeom>
              <a:avLst/>
              <a:gdLst/>
              <a:ahLst/>
              <a:cxnLst/>
              <a:rect l="l" t="t" r="r" b="b"/>
              <a:pathLst>
                <a:path w="7557" h="23790" extrusionOk="0">
                  <a:moveTo>
                    <a:pt x="559" y="0"/>
                  </a:moveTo>
                  <a:cubicBezTo>
                    <a:pt x="552" y="0"/>
                    <a:pt x="544" y="0"/>
                    <a:pt x="536" y="1"/>
                  </a:cubicBezTo>
                  <a:cubicBezTo>
                    <a:pt x="238" y="25"/>
                    <a:pt x="0" y="286"/>
                    <a:pt x="24" y="596"/>
                  </a:cubicBezTo>
                  <a:lnTo>
                    <a:pt x="1393" y="22230"/>
                  </a:lnTo>
                  <a:cubicBezTo>
                    <a:pt x="1465" y="23111"/>
                    <a:pt x="2453" y="23789"/>
                    <a:pt x="3691" y="23789"/>
                  </a:cubicBezTo>
                  <a:lnTo>
                    <a:pt x="3715" y="23789"/>
                  </a:lnTo>
                  <a:cubicBezTo>
                    <a:pt x="4929" y="23789"/>
                    <a:pt x="5906" y="23135"/>
                    <a:pt x="5977" y="22242"/>
                  </a:cubicBezTo>
                  <a:lnTo>
                    <a:pt x="7227" y="4144"/>
                  </a:lnTo>
                  <a:lnTo>
                    <a:pt x="7525" y="620"/>
                  </a:lnTo>
                  <a:cubicBezTo>
                    <a:pt x="7557" y="227"/>
                    <a:pt x="7261" y="16"/>
                    <a:pt x="6967" y="16"/>
                  </a:cubicBezTo>
                  <a:cubicBezTo>
                    <a:pt x="6709" y="16"/>
                    <a:pt x="6451" y="179"/>
                    <a:pt x="6418" y="525"/>
                  </a:cubicBezTo>
                  <a:lnTo>
                    <a:pt x="6120" y="4061"/>
                  </a:lnTo>
                  <a:lnTo>
                    <a:pt x="4882" y="22158"/>
                  </a:lnTo>
                  <a:cubicBezTo>
                    <a:pt x="4858" y="22373"/>
                    <a:pt x="4394" y="22682"/>
                    <a:pt x="3715" y="22682"/>
                  </a:cubicBezTo>
                  <a:lnTo>
                    <a:pt x="3703" y="22682"/>
                  </a:lnTo>
                  <a:cubicBezTo>
                    <a:pt x="3012" y="22682"/>
                    <a:pt x="2524" y="22361"/>
                    <a:pt x="2512" y="22146"/>
                  </a:cubicBezTo>
                  <a:lnTo>
                    <a:pt x="1131" y="525"/>
                  </a:lnTo>
                  <a:cubicBezTo>
                    <a:pt x="1108" y="223"/>
                    <a:pt x="859" y="0"/>
                    <a:pt x="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401;p87">
              <a:extLst>
                <a:ext uri="{FF2B5EF4-FFF2-40B4-BE49-F238E27FC236}">
                  <a16:creationId xmlns:a16="http://schemas.microsoft.com/office/drawing/2014/main" id="{7DA0AFDF-3F91-E9AC-C116-C3A9C9C1E7D0}"/>
                </a:ext>
              </a:extLst>
            </p:cNvPr>
            <p:cNvSpPr/>
            <p:nvPr/>
          </p:nvSpPr>
          <p:spPr>
            <a:xfrm>
              <a:off x="7279998" y="1947870"/>
              <a:ext cx="237823" cy="263099"/>
            </a:xfrm>
            <a:custGeom>
              <a:avLst/>
              <a:gdLst/>
              <a:ahLst/>
              <a:cxnLst/>
              <a:rect l="l" t="t" r="r" b="b"/>
              <a:pathLst>
                <a:path w="7847" h="8681" extrusionOk="0">
                  <a:moveTo>
                    <a:pt x="3929" y="1108"/>
                  </a:moveTo>
                  <a:cubicBezTo>
                    <a:pt x="4632" y="1120"/>
                    <a:pt x="5287" y="1429"/>
                    <a:pt x="5751" y="1953"/>
                  </a:cubicBezTo>
                  <a:cubicBezTo>
                    <a:pt x="6394" y="2703"/>
                    <a:pt x="6703" y="3680"/>
                    <a:pt x="6608" y="4668"/>
                  </a:cubicBezTo>
                  <a:cubicBezTo>
                    <a:pt x="6465" y="6299"/>
                    <a:pt x="5287" y="7561"/>
                    <a:pt x="3905" y="7561"/>
                  </a:cubicBezTo>
                  <a:lnTo>
                    <a:pt x="3893" y="7561"/>
                  </a:lnTo>
                  <a:cubicBezTo>
                    <a:pt x="2512" y="7561"/>
                    <a:pt x="1334" y="6263"/>
                    <a:pt x="1215" y="4632"/>
                  </a:cubicBezTo>
                  <a:cubicBezTo>
                    <a:pt x="1119" y="3644"/>
                    <a:pt x="1453" y="2667"/>
                    <a:pt x="2108" y="1929"/>
                  </a:cubicBezTo>
                  <a:cubicBezTo>
                    <a:pt x="2560" y="1417"/>
                    <a:pt x="3227" y="1120"/>
                    <a:pt x="3917" y="1108"/>
                  </a:cubicBezTo>
                  <a:close/>
                  <a:moveTo>
                    <a:pt x="3941" y="0"/>
                  </a:moveTo>
                  <a:cubicBezTo>
                    <a:pt x="2941" y="24"/>
                    <a:pt x="1988" y="441"/>
                    <a:pt x="1298" y="1179"/>
                  </a:cubicBezTo>
                  <a:cubicBezTo>
                    <a:pt x="429" y="2132"/>
                    <a:pt x="0" y="3418"/>
                    <a:pt x="107" y="4715"/>
                  </a:cubicBezTo>
                  <a:cubicBezTo>
                    <a:pt x="274" y="6918"/>
                    <a:pt x="1929" y="8668"/>
                    <a:pt x="3882" y="8680"/>
                  </a:cubicBezTo>
                  <a:lnTo>
                    <a:pt x="3905" y="8680"/>
                  </a:lnTo>
                  <a:cubicBezTo>
                    <a:pt x="5846" y="8680"/>
                    <a:pt x="7513" y="6954"/>
                    <a:pt x="7715" y="4763"/>
                  </a:cubicBezTo>
                  <a:cubicBezTo>
                    <a:pt x="7846" y="3465"/>
                    <a:pt x="7430" y="2179"/>
                    <a:pt x="6572" y="1203"/>
                  </a:cubicBezTo>
                  <a:cubicBezTo>
                    <a:pt x="5906" y="453"/>
                    <a:pt x="4953" y="12"/>
                    <a:pt x="39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402;p87">
              <a:extLst>
                <a:ext uri="{FF2B5EF4-FFF2-40B4-BE49-F238E27FC236}">
                  <a16:creationId xmlns:a16="http://schemas.microsoft.com/office/drawing/2014/main" id="{8F056B7C-F782-EA0E-BFA8-9C1C9DC27009}"/>
                </a:ext>
              </a:extLst>
            </p:cNvPr>
            <p:cNvSpPr/>
            <p:nvPr/>
          </p:nvSpPr>
          <p:spPr>
            <a:xfrm>
              <a:off x="7294787" y="1964841"/>
              <a:ext cx="207879" cy="229155"/>
            </a:xfrm>
            <a:custGeom>
              <a:avLst/>
              <a:gdLst/>
              <a:ahLst/>
              <a:cxnLst/>
              <a:rect l="l" t="t" r="r" b="b"/>
              <a:pathLst>
                <a:path w="6859" h="7561" extrusionOk="0">
                  <a:moveTo>
                    <a:pt x="3423" y="0"/>
                  </a:moveTo>
                  <a:cubicBezTo>
                    <a:pt x="1456" y="0"/>
                    <a:pt x="1" y="1936"/>
                    <a:pt x="167" y="4108"/>
                  </a:cubicBezTo>
                  <a:cubicBezTo>
                    <a:pt x="310" y="6084"/>
                    <a:pt x="1751" y="7549"/>
                    <a:pt x="3394" y="7561"/>
                  </a:cubicBezTo>
                  <a:cubicBezTo>
                    <a:pt x="3400" y="7561"/>
                    <a:pt x="3407" y="7561"/>
                    <a:pt x="3414" y="7561"/>
                  </a:cubicBezTo>
                  <a:cubicBezTo>
                    <a:pt x="5048" y="7561"/>
                    <a:pt x="6490" y="6112"/>
                    <a:pt x="6668" y="4155"/>
                  </a:cubicBezTo>
                  <a:cubicBezTo>
                    <a:pt x="6858" y="1965"/>
                    <a:pt x="5418" y="12"/>
                    <a:pt x="3441" y="0"/>
                  </a:cubicBezTo>
                  <a:cubicBezTo>
                    <a:pt x="3435" y="0"/>
                    <a:pt x="3429" y="0"/>
                    <a:pt x="3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403;p87">
              <a:extLst>
                <a:ext uri="{FF2B5EF4-FFF2-40B4-BE49-F238E27FC236}">
                  <a16:creationId xmlns:a16="http://schemas.microsoft.com/office/drawing/2014/main" id="{32794724-DB6D-3472-B5C7-993B0C976108}"/>
                </a:ext>
              </a:extLst>
            </p:cNvPr>
            <p:cNvSpPr/>
            <p:nvPr/>
          </p:nvSpPr>
          <p:spPr>
            <a:xfrm>
              <a:off x="7087683" y="1498932"/>
              <a:ext cx="408848" cy="771053"/>
            </a:xfrm>
            <a:custGeom>
              <a:avLst/>
              <a:gdLst/>
              <a:ahLst/>
              <a:cxnLst/>
              <a:rect l="l" t="t" r="r" b="b"/>
              <a:pathLst>
                <a:path w="13490" h="25441" extrusionOk="0">
                  <a:moveTo>
                    <a:pt x="6863" y="1"/>
                  </a:moveTo>
                  <a:cubicBezTo>
                    <a:pt x="6600" y="1"/>
                    <a:pt x="6340" y="74"/>
                    <a:pt x="6108" y="217"/>
                  </a:cubicBezTo>
                  <a:lnTo>
                    <a:pt x="4322" y="1313"/>
                  </a:lnTo>
                  <a:cubicBezTo>
                    <a:pt x="3667" y="1634"/>
                    <a:pt x="3048" y="2027"/>
                    <a:pt x="2477" y="2468"/>
                  </a:cubicBezTo>
                  <a:cubicBezTo>
                    <a:pt x="1929" y="2837"/>
                    <a:pt x="1465" y="3301"/>
                    <a:pt x="1095" y="3849"/>
                  </a:cubicBezTo>
                  <a:cubicBezTo>
                    <a:pt x="738" y="4301"/>
                    <a:pt x="476" y="4825"/>
                    <a:pt x="310" y="5385"/>
                  </a:cubicBezTo>
                  <a:lnTo>
                    <a:pt x="310" y="5682"/>
                  </a:lnTo>
                  <a:cubicBezTo>
                    <a:pt x="226" y="6028"/>
                    <a:pt x="191" y="6385"/>
                    <a:pt x="179" y="6742"/>
                  </a:cubicBezTo>
                  <a:lnTo>
                    <a:pt x="0" y="23066"/>
                  </a:lnTo>
                  <a:lnTo>
                    <a:pt x="3941" y="25161"/>
                  </a:lnTo>
                  <a:cubicBezTo>
                    <a:pt x="4297" y="25347"/>
                    <a:pt x="4688" y="25440"/>
                    <a:pt x="5078" y="25440"/>
                  </a:cubicBezTo>
                  <a:cubicBezTo>
                    <a:pt x="5510" y="25440"/>
                    <a:pt x="5941" y="25327"/>
                    <a:pt x="6322" y="25101"/>
                  </a:cubicBezTo>
                  <a:lnTo>
                    <a:pt x="13371" y="20887"/>
                  </a:lnTo>
                  <a:lnTo>
                    <a:pt x="13490" y="4194"/>
                  </a:lnTo>
                  <a:cubicBezTo>
                    <a:pt x="13490" y="3670"/>
                    <a:pt x="13216" y="3194"/>
                    <a:pt x="12764" y="2944"/>
                  </a:cubicBezTo>
                  <a:lnTo>
                    <a:pt x="12764" y="2932"/>
                  </a:lnTo>
                  <a:lnTo>
                    <a:pt x="7680" y="253"/>
                  </a:lnTo>
                  <a:cubicBezTo>
                    <a:pt x="7608" y="206"/>
                    <a:pt x="7525" y="158"/>
                    <a:pt x="7442" y="122"/>
                  </a:cubicBezTo>
                  <a:cubicBezTo>
                    <a:pt x="7254" y="41"/>
                    <a:pt x="7058" y="1"/>
                    <a:pt x="6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404;p87">
              <a:extLst>
                <a:ext uri="{FF2B5EF4-FFF2-40B4-BE49-F238E27FC236}">
                  <a16:creationId xmlns:a16="http://schemas.microsoft.com/office/drawing/2014/main" id="{B28A6944-2F2B-E485-8AF5-A693F9FEA38D}"/>
                </a:ext>
              </a:extLst>
            </p:cNvPr>
            <p:cNvSpPr/>
            <p:nvPr/>
          </p:nvSpPr>
          <p:spPr>
            <a:xfrm>
              <a:off x="7170294" y="2869050"/>
              <a:ext cx="70768" cy="77254"/>
            </a:xfrm>
            <a:custGeom>
              <a:avLst/>
              <a:gdLst/>
              <a:ahLst/>
              <a:cxnLst/>
              <a:rect l="l" t="t" r="r" b="b"/>
              <a:pathLst>
                <a:path w="2335" h="2549" extrusionOk="0">
                  <a:moveTo>
                    <a:pt x="2334" y="0"/>
                  </a:moveTo>
                  <a:lnTo>
                    <a:pt x="1" y="1357"/>
                  </a:lnTo>
                  <a:lnTo>
                    <a:pt x="60" y="2548"/>
                  </a:lnTo>
                  <a:lnTo>
                    <a:pt x="1965" y="1417"/>
                  </a:lnTo>
                  <a:cubicBezTo>
                    <a:pt x="2191" y="1286"/>
                    <a:pt x="2334" y="1036"/>
                    <a:pt x="2334" y="774"/>
                  </a:cubicBezTo>
                  <a:lnTo>
                    <a:pt x="2334" y="0"/>
                  </a:ln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405;p87">
              <a:extLst>
                <a:ext uri="{FF2B5EF4-FFF2-40B4-BE49-F238E27FC236}">
                  <a16:creationId xmlns:a16="http://schemas.microsoft.com/office/drawing/2014/main" id="{BF7DA855-60A0-5236-FA4A-EF1CA7B62D4B}"/>
                </a:ext>
              </a:extLst>
            </p:cNvPr>
            <p:cNvSpPr/>
            <p:nvPr/>
          </p:nvSpPr>
          <p:spPr>
            <a:xfrm>
              <a:off x="7152990" y="2852291"/>
              <a:ext cx="104591" cy="110592"/>
            </a:xfrm>
            <a:custGeom>
              <a:avLst/>
              <a:gdLst/>
              <a:ahLst/>
              <a:cxnLst/>
              <a:rect l="l" t="t" r="r" b="b"/>
              <a:pathLst>
                <a:path w="3451" h="3649" extrusionOk="0">
                  <a:moveTo>
                    <a:pt x="2899" y="1"/>
                  </a:moveTo>
                  <a:cubicBezTo>
                    <a:pt x="2806" y="1"/>
                    <a:pt x="2710" y="24"/>
                    <a:pt x="2620" y="77"/>
                  </a:cubicBezTo>
                  <a:lnTo>
                    <a:pt x="286" y="1422"/>
                  </a:lnTo>
                  <a:cubicBezTo>
                    <a:pt x="107" y="1529"/>
                    <a:pt x="0" y="1720"/>
                    <a:pt x="12" y="1934"/>
                  </a:cubicBezTo>
                  <a:lnTo>
                    <a:pt x="72" y="3125"/>
                  </a:lnTo>
                  <a:cubicBezTo>
                    <a:pt x="83" y="3315"/>
                    <a:pt x="191" y="3494"/>
                    <a:pt x="369" y="3577"/>
                  </a:cubicBezTo>
                  <a:cubicBezTo>
                    <a:pt x="453" y="3625"/>
                    <a:pt x="536" y="3649"/>
                    <a:pt x="631" y="3649"/>
                  </a:cubicBezTo>
                  <a:cubicBezTo>
                    <a:pt x="726" y="3649"/>
                    <a:pt x="822" y="3625"/>
                    <a:pt x="905" y="3577"/>
                  </a:cubicBezTo>
                  <a:lnTo>
                    <a:pt x="2810" y="2446"/>
                  </a:lnTo>
                  <a:cubicBezTo>
                    <a:pt x="3203" y="2208"/>
                    <a:pt x="3441" y="1779"/>
                    <a:pt x="3441" y="1327"/>
                  </a:cubicBezTo>
                  <a:lnTo>
                    <a:pt x="3441" y="553"/>
                  </a:lnTo>
                  <a:cubicBezTo>
                    <a:pt x="3450" y="229"/>
                    <a:pt x="3187" y="1"/>
                    <a:pt x="2899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406;p87">
              <a:extLst>
                <a:ext uri="{FF2B5EF4-FFF2-40B4-BE49-F238E27FC236}">
                  <a16:creationId xmlns:a16="http://schemas.microsoft.com/office/drawing/2014/main" id="{4CD0F30B-5275-96A8-764A-8245720D79D8}"/>
                </a:ext>
              </a:extLst>
            </p:cNvPr>
            <p:cNvSpPr/>
            <p:nvPr/>
          </p:nvSpPr>
          <p:spPr>
            <a:xfrm>
              <a:off x="7053741" y="2795469"/>
              <a:ext cx="187331" cy="114381"/>
            </a:xfrm>
            <a:custGeom>
              <a:avLst/>
              <a:gdLst/>
              <a:ahLst/>
              <a:cxnLst/>
              <a:rect l="l" t="t" r="r" b="b"/>
              <a:pathLst>
                <a:path w="6181" h="3774" extrusionOk="0">
                  <a:moveTo>
                    <a:pt x="1827" y="0"/>
                  </a:moveTo>
                  <a:cubicBezTo>
                    <a:pt x="1627" y="0"/>
                    <a:pt x="1428" y="51"/>
                    <a:pt x="1251" y="154"/>
                  </a:cubicBezTo>
                  <a:lnTo>
                    <a:pt x="418" y="618"/>
                  </a:lnTo>
                  <a:cubicBezTo>
                    <a:pt x="13" y="845"/>
                    <a:pt x="1" y="1428"/>
                    <a:pt x="406" y="1678"/>
                  </a:cubicBezTo>
                  <a:lnTo>
                    <a:pt x="3859" y="3773"/>
                  </a:lnTo>
                  <a:lnTo>
                    <a:pt x="6180" y="2428"/>
                  </a:lnTo>
                  <a:lnTo>
                    <a:pt x="2454" y="178"/>
                  </a:lnTo>
                  <a:cubicBezTo>
                    <a:pt x="2262" y="60"/>
                    <a:pt x="2044" y="0"/>
                    <a:pt x="1827" y="0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407;p87">
              <a:extLst>
                <a:ext uri="{FF2B5EF4-FFF2-40B4-BE49-F238E27FC236}">
                  <a16:creationId xmlns:a16="http://schemas.microsoft.com/office/drawing/2014/main" id="{1FCD0226-2B7E-D1D0-B94E-CBC8ED667488}"/>
                </a:ext>
              </a:extLst>
            </p:cNvPr>
            <p:cNvSpPr/>
            <p:nvPr/>
          </p:nvSpPr>
          <p:spPr>
            <a:xfrm>
              <a:off x="7033922" y="2778559"/>
              <a:ext cx="226639" cy="148264"/>
            </a:xfrm>
            <a:custGeom>
              <a:avLst/>
              <a:gdLst/>
              <a:ahLst/>
              <a:cxnLst/>
              <a:rect l="l" t="t" r="r" b="b"/>
              <a:pathLst>
                <a:path w="7478" h="4892" extrusionOk="0">
                  <a:moveTo>
                    <a:pt x="2485" y="1121"/>
                  </a:moveTo>
                  <a:cubicBezTo>
                    <a:pt x="2602" y="1121"/>
                    <a:pt x="2718" y="1151"/>
                    <a:pt x="2822" y="1212"/>
                  </a:cubicBezTo>
                  <a:lnTo>
                    <a:pt x="5739" y="2986"/>
                  </a:lnTo>
                  <a:lnTo>
                    <a:pt x="4513" y="3700"/>
                  </a:lnTo>
                  <a:lnTo>
                    <a:pt x="1334" y="1760"/>
                  </a:lnTo>
                  <a:lnTo>
                    <a:pt x="1036" y="2236"/>
                  </a:lnTo>
                  <a:lnTo>
                    <a:pt x="1334" y="1664"/>
                  </a:lnTo>
                  <a:lnTo>
                    <a:pt x="2167" y="1200"/>
                  </a:lnTo>
                  <a:cubicBezTo>
                    <a:pt x="2266" y="1148"/>
                    <a:pt x="2375" y="1121"/>
                    <a:pt x="2485" y="1121"/>
                  </a:cubicBezTo>
                  <a:close/>
                  <a:moveTo>
                    <a:pt x="2483" y="0"/>
                  </a:moveTo>
                  <a:cubicBezTo>
                    <a:pt x="2189" y="0"/>
                    <a:pt x="1895" y="75"/>
                    <a:pt x="1631" y="224"/>
                  </a:cubicBezTo>
                  <a:lnTo>
                    <a:pt x="798" y="688"/>
                  </a:lnTo>
                  <a:cubicBezTo>
                    <a:pt x="12" y="1129"/>
                    <a:pt x="0" y="2236"/>
                    <a:pt x="762" y="2700"/>
                  </a:cubicBezTo>
                  <a:lnTo>
                    <a:pt x="4215" y="4808"/>
                  </a:lnTo>
                  <a:cubicBezTo>
                    <a:pt x="4298" y="4855"/>
                    <a:pt x="4405" y="4891"/>
                    <a:pt x="4501" y="4891"/>
                  </a:cubicBezTo>
                  <a:cubicBezTo>
                    <a:pt x="4596" y="4891"/>
                    <a:pt x="4703" y="4855"/>
                    <a:pt x="4786" y="4808"/>
                  </a:cubicBezTo>
                  <a:lnTo>
                    <a:pt x="7108" y="3462"/>
                  </a:lnTo>
                  <a:cubicBezTo>
                    <a:pt x="7477" y="3248"/>
                    <a:pt x="7477" y="2724"/>
                    <a:pt x="7120" y="2510"/>
                  </a:cubicBezTo>
                  <a:lnTo>
                    <a:pt x="3393" y="260"/>
                  </a:lnTo>
                  <a:cubicBezTo>
                    <a:pt x="3116" y="87"/>
                    <a:pt x="2799" y="0"/>
                    <a:pt x="2483" y="0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408;p87">
              <a:extLst>
                <a:ext uri="{FF2B5EF4-FFF2-40B4-BE49-F238E27FC236}">
                  <a16:creationId xmlns:a16="http://schemas.microsoft.com/office/drawing/2014/main" id="{4F40D5AC-8E27-DE04-C92E-64FA7FF6E518}"/>
                </a:ext>
              </a:extLst>
            </p:cNvPr>
            <p:cNvSpPr/>
            <p:nvPr/>
          </p:nvSpPr>
          <p:spPr>
            <a:xfrm>
              <a:off x="7051226" y="2830441"/>
              <a:ext cx="120927" cy="115866"/>
            </a:xfrm>
            <a:custGeom>
              <a:avLst/>
              <a:gdLst/>
              <a:ahLst/>
              <a:cxnLst/>
              <a:rect l="l" t="t" r="r" b="b"/>
              <a:pathLst>
                <a:path w="3990" h="3823" extrusionOk="0">
                  <a:moveTo>
                    <a:pt x="84" y="0"/>
                  </a:moveTo>
                  <a:lnTo>
                    <a:pt x="1" y="655"/>
                  </a:lnTo>
                  <a:cubicBezTo>
                    <a:pt x="1" y="941"/>
                    <a:pt x="132" y="1226"/>
                    <a:pt x="382" y="1393"/>
                  </a:cubicBezTo>
                  <a:lnTo>
                    <a:pt x="3989" y="3822"/>
                  </a:lnTo>
                  <a:lnTo>
                    <a:pt x="3942" y="261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409;p87">
              <a:extLst>
                <a:ext uri="{FF2B5EF4-FFF2-40B4-BE49-F238E27FC236}">
                  <a16:creationId xmlns:a16="http://schemas.microsoft.com/office/drawing/2014/main" id="{6BE2BC0C-30EC-C70F-FD90-FD10A9F2D729}"/>
                </a:ext>
              </a:extLst>
            </p:cNvPr>
            <p:cNvSpPr/>
            <p:nvPr/>
          </p:nvSpPr>
          <p:spPr>
            <a:xfrm>
              <a:off x="7034255" y="2813713"/>
              <a:ext cx="155205" cy="149174"/>
            </a:xfrm>
            <a:custGeom>
              <a:avLst/>
              <a:gdLst/>
              <a:ahLst/>
              <a:cxnLst/>
              <a:rect l="l" t="t" r="r" b="b"/>
              <a:pathLst>
                <a:path w="5121" h="4922" extrusionOk="0">
                  <a:moveTo>
                    <a:pt x="641" y="1"/>
                  </a:moveTo>
                  <a:cubicBezTo>
                    <a:pt x="377" y="1"/>
                    <a:pt x="130" y="195"/>
                    <a:pt x="96" y="493"/>
                  </a:cubicBezTo>
                  <a:lnTo>
                    <a:pt x="1" y="1207"/>
                  </a:lnTo>
                  <a:cubicBezTo>
                    <a:pt x="1" y="1683"/>
                    <a:pt x="239" y="2136"/>
                    <a:pt x="632" y="2409"/>
                  </a:cubicBezTo>
                  <a:lnTo>
                    <a:pt x="4240" y="4826"/>
                  </a:lnTo>
                  <a:cubicBezTo>
                    <a:pt x="4335" y="4886"/>
                    <a:pt x="4442" y="4922"/>
                    <a:pt x="4549" y="4922"/>
                  </a:cubicBezTo>
                  <a:cubicBezTo>
                    <a:pt x="4859" y="4922"/>
                    <a:pt x="5121" y="4660"/>
                    <a:pt x="5097" y="4338"/>
                  </a:cubicBezTo>
                  <a:lnTo>
                    <a:pt x="5049" y="3148"/>
                  </a:lnTo>
                  <a:cubicBezTo>
                    <a:pt x="5049" y="2969"/>
                    <a:pt x="4954" y="2814"/>
                    <a:pt x="4811" y="2719"/>
                  </a:cubicBezTo>
                  <a:lnTo>
                    <a:pt x="953" y="100"/>
                  </a:lnTo>
                  <a:cubicBezTo>
                    <a:pt x="855" y="32"/>
                    <a:pt x="746" y="1"/>
                    <a:pt x="641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410;p87">
              <a:extLst>
                <a:ext uri="{FF2B5EF4-FFF2-40B4-BE49-F238E27FC236}">
                  <a16:creationId xmlns:a16="http://schemas.microsoft.com/office/drawing/2014/main" id="{96C0378B-58C2-1E50-5811-3E1D47E1F350}"/>
                </a:ext>
              </a:extLst>
            </p:cNvPr>
            <p:cNvSpPr/>
            <p:nvPr/>
          </p:nvSpPr>
          <p:spPr>
            <a:xfrm>
              <a:off x="7090562" y="2090758"/>
              <a:ext cx="207515" cy="821303"/>
            </a:xfrm>
            <a:custGeom>
              <a:avLst/>
              <a:gdLst/>
              <a:ahLst/>
              <a:cxnLst/>
              <a:rect l="l" t="t" r="r" b="b"/>
              <a:pathLst>
                <a:path w="6847" h="27099" extrusionOk="0">
                  <a:moveTo>
                    <a:pt x="3423" y="0"/>
                  </a:moveTo>
                  <a:cubicBezTo>
                    <a:pt x="1444" y="0"/>
                    <a:pt x="1" y="1936"/>
                    <a:pt x="167" y="4108"/>
                  </a:cubicBezTo>
                  <a:cubicBezTo>
                    <a:pt x="167" y="4215"/>
                    <a:pt x="191" y="4310"/>
                    <a:pt x="215" y="4418"/>
                  </a:cubicBezTo>
                  <a:lnTo>
                    <a:pt x="1584" y="26039"/>
                  </a:lnTo>
                  <a:cubicBezTo>
                    <a:pt x="1620" y="26635"/>
                    <a:pt x="2405" y="27087"/>
                    <a:pt x="3334" y="27099"/>
                  </a:cubicBezTo>
                  <a:cubicBezTo>
                    <a:pt x="4251" y="27099"/>
                    <a:pt x="5013" y="26646"/>
                    <a:pt x="5061" y="26063"/>
                  </a:cubicBezTo>
                  <a:lnTo>
                    <a:pt x="6311" y="7966"/>
                  </a:lnTo>
                  <a:lnTo>
                    <a:pt x="6608" y="4477"/>
                  </a:lnTo>
                  <a:cubicBezTo>
                    <a:pt x="6620" y="4370"/>
                    <a:pt x="6656" y="4263"/>
                    <a:pt x="6656" y="4156"/>
                  </a:cubicBezTo>
                  <a:cubicBezTo>
                    <a:pt x="6846" y="1965"/>
                    <a:pt x="5418" y="12"/>
                    <a:pt x="3441" y="0"/>
                  </a:cubicBezTo>
                  <a:cubicBezTo>
                    <a:pt x="3435" y="0"/>
                    <a:pt x="3429" y="0"/>
                    <a:pt x="3423" y="0"/>
                  </a:cubicBezTo>
                  <a:close/>
                </a:path>
              </a:pathLst>
            </a:custGeom>
            <a:solidFill>
              <a:srgbClr val="3437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411;p87">
              <a:extLst>
                <a:ext uri="{FF2B5EF4-FFF2-40B4-BE49-F238E27FC236}">
                  <a16:creationId xmlns:a16="http://schemas.microsoft.com/office/drawing/2014/main" id="{C836E728-B50A-3428-932B-A8B1148197A3}"/>
                </a:ext>
              </a:extLst>
            </p:cNvPr>
            <p:cNvSpPr/>
            <p:nvPr/>
          </p:nvSpPr>
          <p:spPr>
            <a:xfrm>
              <a:off x="7075409" y="2073787"/>
              <a:ext cx="237823" cy="854884"/>
            </a:xfrm>
            <a:custGeom>
              <a:avLst/>
              <a:gdLst/>
              <a:ahLst/>
              <a:cxnLst/>
              <a:rect l="l" t="t" r="r" b="b"/>
              <a:pathLst>
                <a:path w="7847" h="28207" extrusionOk="0">
                  <a:moveTo>
                    <a:pt x="3929" y="1120"/>
                  </a:moveTo>
                  <a:cubicBezTo>
                    <a:pt x="4632" y="1120"/>
                    <a:pt x="5287" y="1430"/>
                    <a:pt x="5751" y="1953"/>
                  </a:cubicBezTo>
                  <a:cubicBezTo>
                    <a:pt x="6394" y="2703"/>
                    <a:pt x="6704" y="3680"/>
                    <a:pt x="6608" y="4668"/>
                  </a:cubicBezTo>
                  <a:cubicBezTo>
                    <a:pt x="6608" y="4716"/>
                    <a:pt x="6596" y="4763"/>
                    <a:pt x="6584" y="4811"/>
                  </a:cubicBezTo>
                  <a:lnTo>
                    <a:pt x="6251" y="8490"/>
                  </a:lnTo>
                  <a:lnTo>
                    <a:pt x="5001" y="26575"/>
                  </a:lnTo>
                  <a:cubicBezTo>
                    <a:pt x="4977" y="26790"/>
                    <a:pt x="4525" y="27099"/>
                    <a:pt x="3834" y="27099"/>
                  </a:cubicBezTo>
                  <a:lnTo>
                    <a:pt x="3822" y="27099"/>
                  </a:lnTo>
                  <a:cubicBezTo>
                    <a:pt x="3132" y="27099"/>
                    <a:pt x="2643" y="26778"/>
                    <a:pt x="2632" y="26575"/>
                  </a:cubicBezTo>
                  <a:lnTo>
                    <a:pt x="1262" y="5025"/>
                  </a:lnTo>
                  <a:cubicBezTo>
                    <a:pt x="1262" y="4989"/>
                    <a:pt x="1262" y="4942"/>
                    <a:pt x="1262" y="4906"/>
                  </a:cubicBezTo>
                  <a:lnTo>
                    <a:pt x="1239" y="4763"/>
                  </a:lnTo>
                  <a:cubicBezTo>
                    <a:pt x="1227" y="4716"/>
                    <a:pt x="1215" y="4680"/>
                    <a:pt x="1215" y="4632"/>
                  </a:cubicBezTo>
                  <a:cubicBezTo>
                    <a:pt x="1131" y="3644"/>
                    <a:pt x="1453" y="2668"/>
                    <a:pt x="2108" y="1930"/>
                  </a:cubicBezTo>
                  <a:cubicBezTo>
                    <a:pt x="2572" y="1418"/>
                    <a:pt x="3227" y="1120"/>
                    <a:pt x="3917" y="1120"/>
                  </a:cubicBezTo>
                  <a:close/>
                  <a:moveTo>
                    <a:pt x="3953" y="1"/>
                  </a:moveTo>
                  <a:cubicBezTo>
                    <a:pt x="2941" y="25"/>
                    <a:pt x="1989" y="441"/>
                    <a:pt x="1310" y="1179"/>
                  </a:cubicBezTo>
                  <a:cubicBezTo>
                    <a:pt x="429" y="2132"/>
                    <a:pt x="0" y="3418"/>
                    <a:pt x="119" y="4716"/>
                  </a:cubicBezTo>
                  <a:cubicBezTo>
                    <a:pt x="119" y="4799"/>
                    <a:pt x="131" y="4882"/>
                    <a:pt x="155" y="4966"/>
                  </a:cubicBezTo>
                  <a:lnTo>
                    <a:pt x="155" y="4989"/>
                  </a:lnTo>
                  <a:lnTo>
                    <a:pt x="155" y="5013"/>
                  </a:lnTo>
                  <a:lnTo>
                    <a:pt x="1524" y="26647"/>
                  </a:lnTo>
                  <a:cubicBezTo>
                    <a:pt x="1584" y="27528"/>
                    <a:pt x="2572" y="28207"/>
                    <a:pt x="3822" y="28207"/>
                  </a:cubicBezTo>
                  <a:lnTo>
                    <a:pt x="3846" y="28207"/>
                  </a:lnTo>
                  <a:cubicBezTo>
                    <a:pt x="5060" y="28207"/>
                    <a:pt x="6037" y="27552"/>
                    <a:pt x="6120" y="26659"/>
                  </a:cubicBezTo>
                  <a:lnTo>
                    <a:pt x="7370" y="8573"/>
                  </a:lnTo>
                  <a:lnTo>
                    <a:pt x="7668" y="5120"/>
                  </a:lnTo>
                  <a:lnTo>
                    <a:pt x="7680" y="5025"/>
                  </a:lnTo>
                  <a:cubicBezTo>
                    <a:pt x="7704" y="4930"/>
                    <a:pt x="7716" y="4847"/>
                    <a:pt x="7727" y="4751"/>
                  </a:cubicBezTo>
                  <a:cubicBezTo>
                    <a:pt x="7847" y="3465"/>
                    <a:pt x="7442" y="2180"/>
                    <a:pt x="6584" y="1203"/>
                  </a:cubicBezTo>
                  <a:cubicBezTo>
                    <a:pt x="5906" y="453"/>
                    <a:pt x="4953" y="13"/>
                    <a:pt x="3953" y="1"/>
                  </a:cubicBezTo>
                  <a:close/>
                </a:path>
              </a:pathLst>
            </a:custGeom>
            <a:solidFill>
              <a:srgbClr val="3437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412;p87">
              <a:extLst>
                <a:ext uri="{FF2B5EF4-FFF2-40B4-BE49-F238E27FC236}">
                  <a16:creationId xmlns:a16="http://schemas.microsoft.com/office/drawing/2014/main" id="{1E9EC17C-274B-39EB-7407-863328502769}"/>
                </a:ext>
              </a:extLst>
            </p:cNvPr>
            <p:cNvSpPr/>
            <p:nvPr/>
          </p:nvSpPr>
          <p:spPr>
            <a:xfrm>
              <a:off x="7079743" y="1499175"/>
              <a:ext cx="317562" cy="771114"/>
            </a:xfrm>
            <a:custGeom>
              <a:avLst/>
              <a:gdLst/>
              <a:ahLst/>
              <a:cxnLst/>
              <a:rect l="l" t="t" r="r" b="b"/>
              <a:pathLst>
                <a:path w="10478" h="25443" extrusionOk="0">
                  <a:moveTo>
                    <a:pt x="7112" y="0"/>
                  </a:moveTo>
                  <a:cubicBezTo>
                    <a:pt x="6854" y="0"/>
                    <a:pt x="6597" y="69"/>
                    <a:pt x="6370" y="209"/>
                  </a:cubicBezTo>
                  <a:lnTo>
                    <a:pt x="4584" y="1317"/>
                  </a:lnTo>
                  <a:cubicBezTo>
                    <a:pt x="3941" y="1638"/>
                    <a:pt x="3322" y="2019"/>
                    <a:pt x="2751" y="2472"/>
                  </a:cubicBezTo>
                  <a:cubicBezTo>
                    <a:pt x="2203" y="2829"/>
                    <a:pt x="1727" y="3305"/>
                    <a:pt x="1357" y="3841"/>
                  </a:cubicBezTo>
                  <a:cubicBezTo>
                    <a:pt x="1000" y="4305"/>
                    <a:pt x="738" y="4829"/>
                    <a:pt x="572" y="5377"/>
                  </a:cubicBezTo>
                  <a:lnTo>
                    <a:pt x="572" y="5674"/>
                  </a:lnTo>
                  <a:cubicBezTo>
                    <a:pt x="500" y="6032"/>
                    <a:pt x="453" y="6377"/>
                    <a:pt x="441" y="6746"/>
                  </a:cubicBezTo>
                  <a:lnTo>
                    <a:pt x="0" y="23224"/>
                  </a:lnTo>
                  <a:lnTo>
                    <a:pt x="4215" y="25153"/>
                  </a:lnTo>
                  <a:cubicBezTo>
                    <a:pt x="4574" y="25347"/>
                    <a:pt x="4968" y="25442"/>
                    <a:pt x="5362" y="25442"/>
                  </a:cubicBezTo>
                  <a:cubicBezTo>
                    <a:pt x="5790" y="25442"/>
                    <a:pt x="6218" y="25329"/>
                    <a:pt x="6596" y="25105"/>
                  </a:cubicBezTo>
                  <a:lnTo>
                    <a:pt x="8680" y="23855"/>
                  </a:lnTo>
                  <a:cubicBezTo>
                    <a:pt x="8858" y="23689"/>
                    <a:pt x="9013" y="23510"/>
                    <a:pt x="9168" y="23331"/>
                  </a:cubicBezTo>
                  <a:cubicBezTo>
                    <a:pt x="9990" y="22200"/>
                    <a:pt x="10394" y="20783"/>
                    <a:pt x="10442" y="19378"/>
                  </a:cubicBezTo>
                  <a:cubicBezTo>
                    <a:pt x="10478" y="18140"/>
                    <a:pt x="9918" y="5198"/>
                    <a:pt x="9501" y="1067"/>
                  </a:cubicBezTo>
                  <a:lnTo>
                    <a:pt x="7942" y="245"/>
                  </a:lnTo>
                  <a:cubicBezTo>
                    <a:pt x="7870" y="198"/>
                    <a:pt x="7787" y="162"/>
                    <a:pt x="7715" y="126"/>
                  </a:cubicBezTo>
                  <a:lnTo>
                    <a:pt x="7704" y="126"/>
                  </a:lnTo>
                  <a:cubicBezTo>
                    <a:pt x="7515" y="42"/>
                    <a:pt x="7313" y="0"/>
                    <a:pt x="7112" y="0"/>
                  </a:cubicBezTo>
                  <a:close/>
                </a:path>
              </a:pathLst>
            </a:custGeom>
            <a:solidFill>
              <a:srgbClr val="3437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413;p87">
              <a:extLst>
                <a:ext uri="{FF2B5EF4-FFF2-40B4-BE49-F238E27FC236}">
                  <a16:creationId xmlns:a16="http://schemas.microsoft.com/office/drawing/2014/main" id="{1787B4BE-27F2-2BC1-C705-67AD32E4835F}"/>
                </a:ext>
              </a:extLst>
            </p:cNvPr>
            <p:cNvSpPr/>
            <p:nvPr/>
          </p:nvSpPr>
          <p:spPr>
            <a:xfrm>
              <a:off x="6749237" y="1510206"/>
              <a:ext cx="488951" cy="270798"/>
            </a:xfrm>
            <a:custGeom>
              <a:avLst/>
              <a:gdLst/>
              <a:ahLst/>
              <a:cxnLst/>
              <a:rect l="l" t="t" r="r" b="b"/>
              <a:pathLst>
                <a:path w="16133" h="8935" extrusionOk="0">
                  <a:moveTo>
                    <a:pt x="1976" y="0"/>
                  </a:moveTo>
                  <a:lnTo>
                    <a:pt x="250" y="834"/>
                  </a:lnTo>
                  <a:lnTo>
                    <a:pt x="0" y="1870"/>
                  </a:lnTo>
                  <a:lnTo>
                    <a:pt x="1691" y="2762"/>
                  </a:lnTo>
                  <a:lnTo>
                    <a:pt x="1857" y="1750"/>
                  </a:lnTo>
                  <a:lnTo>
                    <a:pt x="4262" y="3441"/>
                  </a:lnTo>
                  <a:lnTo>
                    <a:pt x="4727" y="3763"/>
                  </a:lnTo>
                  <a:lnTo>
                    <a:pt x="4727" y="3739"/>
                  </a:lnTo>
                  <a:lnTo>
                    <a:pt x="11573" y="8489"/>
                  </a:lnTo>
                  <a:lnTo>
                    <a:pt x="11585" y="8489"/>
                  </a:lnTo>
                  <a:cubicBezTo>
                    <a:pt x="11966" y="8668"/>
                    <a:pt x="12371" y="8799"/>
                    <a:pt x="12787" y="8870"/>
                  </a:cubicBezTo>
                  <a:cubicBezTo>
                    <a:pt x="13055" y="8914"/>
                    <a:pt x="13318" y="8935"/>
                    <a:pt x="13571" y="8935"/>
                  </a:cubicBezTo>
                  <a:cubicBezTo>
                    <a:pt x="14836" y="8935"/>
                    <a:pt x="15851" y="8414"/>
                    <a:pt x="15990" y="7620"/>
                  </a:cubicBezTo>
                  <a:cubicBezTo>
                    <a:pt x="16133" y="6727"/>
                    <a:pt x="15121" y="5810"/>
                    <a:pt x="13680" y="5477"/>
                  </a:cubicBezTo>
                  <a:lnTo>
                    <a:pt x="13657" y="5477"/>
                  </a:lnTo>
                  <a:lnTo>
                    <a:pt x="13621" y="5465"/>
                  </a:lnTo>
                  <a:cubicBezTo>
                    <a:pt x="13537" y="5441"/>
                    <a:pt x="13454" y="5418"/>
                    <a:pt x="13371" y="5406"/>
                  </a:cubicBezTo>
                  <a:cubicBezTo>
                    <a:pt x="13331" y="5399"/>
                    <a:pt x="13317" y="5396"/>
                    <a:pt x="13321" y="5396"/>
                  </a:cubicBezTo>
                  <a:cubicBezTo>
                    <a:pt x="13331" y="5396"/>
                    <a:pt x="13458" y="5416"/>
                    <a:pt x="13561" y="5441"/>
                  </a:cubicBezTo>
                  <a:cubicBezTo>
                    <a:pt x="11874" y="4745"/>
                    <a:pt x="5754" y="1476"/>
                    <a:pt x="5633" y="1476"/>
                  </a:cubicBezTo>
                  <a:cubicBezTo>
                    <a:pt x="5632" y="1476"/>
                    <a:pt x="5632" y="1476"/>
                    <a:pt x="5632" y="1477"/>
                  </a:cubicBezTo>
                  <a:lnTo>
                    <a:pt x="4084" y="167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414;p87">
              <a:extLst>
                <a:ext uri="{FF2B5EF4-FFF2-40B4-BE49-F238E27FC236}">
                  <a16:creationId xmlns:a16="http://schemas.microsoft.com/office/drawing/2014/main" id="{0E000412-9864-8900-63E7-F78243D043CA}"/>
                </a:ext>
              </a:extLst>
            </p:cNvPr>
            <p:cNvSpPr/>
            <p:nvPr/>
          </p:nvSpPr>
          <p:spPr>
            <a:xfrm>
              <a:off x="7160202" y="1675095"/>
              <a:ext cx="4728" cy="1121"/>
            </a:xfrm>
            <a:custGeom>
              <a:avLst/>
              <a:gdLst/>
              <a:ahLst/>
              <a:cxnLst/>
              <a:rect l="l" t="t" r="r" b="b"/>
              <a:pathLst>
                <a:path w="156" h="37" extrusionOk="0">
                  <a:moveTo>
                    <a:pt x="0" y="0"/>
                  </a:moveTo>
                  <a:lnTo>
                    <a:pt x="60" y="24"/>
                  </a:lnTo>
                  <a:lnTo>
                    <a:pt x="119" y="36"/>
                  </a:lnTo>
                  <a:cubicBezTo>
                    <a:pt x="155" y="36"/>
                    <a:pt x="96" y="24"/>
                    <a:pt x="0" y="0"/>
                  </a:cubicBezTo>
                  <a:close/>
                </a:path>
              </a:pathLst>
            </a:custGeom>
            <a:solidFill>
              <a:srgbClr val="E27E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415;p87">
              <a:extLst>
                <a:ext uri="{FF2B5EF4-FFF2-40B4-BE49-F238E27FC236}">
                  <a16:creationId xmlns:a16="http://schemas.microsoft.com/office/drawing/2014/main" id="{4E6BE741-4358-3D98-B9BA-98DE3BDFA7CB}"/>
                </a:ext>
              </a:extLst>
            </p:cNvPr>
            <p:cNvSpPr/>
            <p:nvPr/>
          </p:nvSpPr>
          <p:spPr>
            <a:xfrm>
              <a:off x="6730811" y="1493962"/>
              <a:ext cx="525441" cy="303863"/>
            </a:xfrm>
            <a:custGeom>
              <a:avLst/>
              <a:gdLst/>
              <a:ahLst/>
              <a:cxnLst/>
              <a:rect l="l" t="t" r="r" b="b"/>
              <a:pathLst>
                <a:path w="17337" h="10026" extrusionOk="0">
                  <a:moveTo>
                    <a:pt x="2680" y="1120"/>
                  </a:moveTo>
                  <a:lnTo>
                    <a:pt x="4466" y="1251"/>
                  </a:lnTo>
                  <a:lnTo>
                    <a:pt x="5883" y="2453"/>
                  </a:lnTo>
                  <a:cubicBezTo>
                    <a:pt x="5942" y="2501"/>
                    <a:pt x="6013" y="2548"/>
                    <a:pt x="6097" y="2560"/>
                  </a:cubicBezTo>
                  <a:cubicBezTo>
                    <a:pt x="6323" y="2667"/>
                    <a:pt x="7156" y="3096"/>
                    <a:pt x="8026" y="3549"/>
                  </a:cubicBezTo>
                  <a:cubicBezTo>
                    <a:pt x="9835" y="4477"/>
                    <a:pt x="12229" y="5715"/>
                    <a:pt x="13514" y="6299"/>
                  </a:cubicBezTo>
                  <a:cubicBezTo>
                    <a:pt x="13598" y="6394"/>
                    <a:pt x="13717" y="6466"/>
                    <a:pt x="13848" y="6489"/>
                  </a:cubicBezTo>
                  <a:lnTo>
                    <a:pt x="13884" y="6489"/>
                  </a:lnTo>
                  <a:cubicBezTo>
                    <a:pt x="13919" y="6501"/>
                    <a:pt x="13955" y="6501"/>
                    <a:pt x="13991" y="6513"/>
                  </a:cubicBezTo>
                  <a:lnTo>
                    <a:pt x="14062" y="6537"/>
                  </a:lnTo>
                  <a:cubicBezTo>
                    <a:pt x="14110" y="6549"/>
                    <a:pt x="14169" y="6561"/>
                    <a:pt x="14229" y="6573"/>
                  </a:cubicBezTo>
                  <a:cubicBezTo>
                    <a:pt x="15419" y="6870"/>
                    <a:pt x="16134" y="7573"/>
                    <a:pt x="16050" y="8073"/>
                  </a:cubicBezTo>
                  <a:cubicBezTo>
                    <a:pt x="15972" y="8523"/>
                    <a:pt x="15209" y="8917"/>
                    <a:pt x="14186" y="8917"/>
                  </a:cubicBezTo>
                  <a:cubicBezTo>
                    <a:pt x="13965" y="8917"/>
                    <a:pt x="13732" y="8899"/>
                    <a:pt x="13491" y="8859"/>
                  </a:cubicBezTo>
                  <a:cubicBezTo>
                    <a:pt x="13122" y="8799"/>
                    <a:pt x="12764" y="8692"/>
                    <a:pt x="12431" y="8537"/>
                  </a:cubicBezTo>
                  <a:lnTo>
                    <a:pt x="12407" y="8525"/>
                  </a:lnTo>
                  <a:lnTo>
                    <a:pt x="5644" y="3846"/>
                  </a:lnTo>
                  <a:cubicBezTo>
                    <a:pt x="5609" y="3822"/>
                    <a:pt x="5573" y="3799"/>
                    <a:pt x="5525" y="3787"/>
                  </a:cubicBezTo>
                  <a:lnTo>
                    <a:pt x="2775" y="1846"/>
                  </a:lnTo>
                  <a:cubicBezTo>
                    <a:pt x="2678" y="1780"/>
                    <a:pt x="2569" y="1749"/>
                    <a:pt x="2463" y="1749"/>
                  </a:cubicBezTo>
                  <a:cubicBezTo>
                    <a:pt x="2205" y="1749"/>
                    <a:pt x="1960" y="1928"/>
                    <a:pt x="1918" y="2215"/>
                  </a:cubicBezTo>
                  <a:lnTo>
                    <a:pt x="1870" y="2465"/>
                  </a:lnTo>
                  <a:lnTo>
                    <a:pt x="1239" y="2144"/>
                  </a:lnTo>
                  <a:lnTo>
                    <a:pt x="1322" y="1763"/>
                  </a:lnTo>
                  <a:lnTo>
                    <a:pt x="2680" y="1120"/>
                  </a:lnTo>
                  <a:close/>
                  <a:moveTo>
                    <a:pt x="2620" y="0"/>
                  </a:moveTo>
                  <a:cubicBezTo>
                    <a:pt x="2525" y="0"/>
                    <a:pt x="2430" y="12"/>
                    <a:pt x="2334" y="60"/>
                  </a:cubicBezTo>
                  <a:lnTo>
                    <a:pt x="608" y="882"/>
                  </a:lnTo>
                  <a:cubicBezTo>
                    <a:pt x="453" y="953"/>
                    <a:pt x="346" y="1096"/>
                    <a:pt x="310" y="1263"/>
                  </a:cubicBezTo>
                  <a:lnTo>
                    <a:pt x="60" y="2298"/>
                  </a:lnTo>
                  <a:cubicBezTo>
                    <a:pt x="1" y="2548"/>
                    <a:pt x="120" y="2798"/>
                    <a:pt x="346" y="2917"/>
                  </a:cubicBezTo>
                  <a:lnTo>
                    <a:pt x="2037" y="3810"/>
                  </a:lnTo>
                  <a:cubicBezTo>
                    <a:pt x="2114" y="3852"/>
                    <a:pt x="2201" y="3873"/>
                    <a:pt x="2287" y="3873"/>
                  </a:cubicBezTo>
                  <a:cubicBezTo>
                    <a:pt x="2373" y="3873"/>
                    <a:pt x="2459" y="3852"/>
                    <a:pt x="2537" y="3810"/>
                  </a:cubicBezTo>
                  <a:cubicBezTo>
                    <a:pt x="2704" y="3727"/>
                    <a:pt x="2811" y="3584"/>
                    <a:pt x="2835" y="3406"/>
                  </a:cubicBezTo>
                  <a:lnTo>
                    <a:pt x="2858" y="3251"/>
                  </a:lnTo>
                  <a:lnTo>
                    <a:pt x="5001" y="4763"/>
                  </a:lnTo>
                  <a:cubicBezTo>
                    <a:pt x="5037" y="4787"/>
                    <a:pt x="5073" y="4811"/>
                    <a:pt x="5121" y="4822"/>
                  </a:cubicBezTo>
                  <a:lnTo>
                    <a:pt x="11859" y="9502"/>
                  </a:lnTo>
                  <a:cubicBezTo>
                    <a:pt x="11907" y="9537"/>
                    <a:pt x="11967" y="9561"/>
                    <a:pt x="12038" y="9573"/>
                  </a:cubicBezTo>
                  <a:cubicBezTo>
                    <a:pt x="12443" y="9752"/>
                    <a:pt x="12860" y="9883"/>
                    <a:pt x="13300" y="9954"/>
                  </a:cubicBezTo>
                  <a:cubicBezTo>
                    <a:pt x="13598" y="10002"/>
                    <a:pt x="13895" y="10026"/>
                    <a:pt x="14193" y="10026"/>
                  </a:cubicBezTo>
                  <a:cubicBezTo>
                    <a:pt x="15741" y="10026"/>
                    <a:pt x="16967" y="9323"/>
                    <a:pt x="17134" y="8251"/>
                  </a:cubicBezTo>
                  <a:cubicBezTo>
                    <a:pt x="17336" y="7061"/>
                    <a:pt x="16193" y="5894"/>
                    <a:pt x="14407" y="5477"/>
                  </a:cubicBezTo>
                  <a:lnTo>
                    <a:pt x="14372" y="5477"/>
                  </a:lnTo>
                  <a:cubicBezTo>
                    <a:pt x="13324" y="5037"/>
                    <a:pt x="10443" y="3549"/>
                    <a:pt x="8526" y="2560"/>
                  </a:cubicBezTo>
                  <a:cubicBezTo>
                    <a:pt x="7442" y="2001"/>
                    <a:pt x="6883" y="1715"/>
                    <a:pt x="6549" y="1572"/>
                  </a:cubicBezTo>
                  <a:lnTo>
                    <a:pt x="5037" y="286"/>
                  </a:lnTo>
                  <a:cubicBezTo>
                    <a:pt x="4954" y="215"/>
                    <a:pt x="4835" y="167"/>
                    <a:pt x="4716" y="167"/>
                  </a:cubicBezTo>
                  <a:lnTo>
                    <a:pt x="26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416;p87">
              <a:extLst>
                <a:ext uri="{FF2B5EF4-FFF2-40B4-BE49-F238E27FC236}">
                  <a16:creationId xmlns:a16="http://schemas.microsoft.com/office/drawing/2014/main" id="{677C1368-94C5-A973-5170-551783AAB3E9}"/>
                </a:ext>
              </a:extLst>
            </p:cNvPr>
            <p:cNvSpPr/>
            <p:nvPr/>
          </p:nvSpPr>
          <p:spPr>
            <a:xfrm>
              <a:off x="7142504" y="1658609"/>
              <a:ext cx="38278" cy="34551"/>
            </a:xfrm>
            <a:custGeom>
              <a:avLst/>
              <a:gdLst/>
              <a:ahLst/>
              <a:cxnLst/>
              <a:rect l="l" t="t" r="r" b="b"/>
              <a:pathLst>
                <a:path w="1263" h="1140" extrusionOk="0">
                  <a:moveTo>
                    <a:pt x="586" y="1"/>
                  </a:moveTo>
                  <a:cubicBezTo>
                    <a:pt x="348" y="1"/>
                    <a:pt x="136" y="159"/>
                    <a:pt x="72" y="402"/>
                  </a:cubicBezTo>
                  <a:cubicBezTo>
                    <a:pt x="1" y="687"/>
                    <a:pt x="156" y="985"/>
                    <a:pt x="429" y="1080"/>
                  </a:cubicBezTo>
                  <a:cubicBezTo>
                    <a:pt x="453" y="1092"/>
                    <a:pt x="477" y="1104"/>
                    <a:pt x="513" y="1116"/>
                  </a:cubicBezTo>
                  <a:lnTo>
                    <a:pt x="537" y="1044"/>
                  </a:lnTo>
                  <a:lnTo>
                    <a:pt x="537" y="1104"/>
                  </a:lnTo>
                  <a:lnTo>
                    <a:pt x="680" y="675"/>
                  </a:lnTo>
                  <a:lnTo>
                    <a:pt x="572" y="1116"/>
                  </a:lnTo>
                  <a:cubicBezTo>
                    <a:pt x="620" y="1128"/>
                    <a:pt x="656" y="1140"/>
                    <a:pt x="703" y="1140"/>
                  </a:cubicBezTo>
                  <a:lnTo>
                    <a:pt x="763" y="1140"/>
                  </a:lnTo>
                  <a:cubicBezTo>
                    <a:pt x="1037" y="1104"/>
                    <a:pt x="1239" y="878"/>
                    <a:pt x="1251" y="604"/>
                  </a:cubicBezTo>
                  <a:cubicBezTo>
                    <a:pt x="1263" y="378"/>
                    <a:pt x="1168" y="104"/>
                    <a:pt x="680" y="9"/>
                  </a:cubicBezTo>
                  <a:cubicBezTo>
                    <a:pt x="648" y="3"/>
                    <a:pt x="617" y="1"/>
                    <a:pt x="586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417;p87">
              <a:extLst>
                <a:ext uri="{FF2B5EF4-FFF2-40B4-BE49-F238E27FC236}">
                  <a16:creationId xmlns:a16="http://schemas.microsoft.com/office/drawing/2014/main" id="{13829726-DFAF-B12D-5CE8-A76D51FA5538}"/>
                </a:ext>
              </a:extLst>
            </p:cNvPr>
            <p:cNvSpPr/>
            <p:nvPr/>
          </p:nvSpPr>
          <p:spPr>
            <a:xfrm>
              <a:off x="7097774" y="1415200"/>
              <a:ext cx="380359" cy="369327"/>
            </a:xfrm>
            <a:custGeom>
              <a:avLst/>
              <a:gdLst/>
              <a:ahLst/>
              <a:cxnLst/>
              <a:rect l="l" t="t" r="r" b="b"/>
              <a:pathLst>
                <a:path w="12550" h="12186" extrusionOk="0">
                  <a:moveTo>
                    <a:pt x="10197" y="1"/>
                  </a:moveTo>
                  <a:cubicBezTo>
                    <a:pt x="9000" y="1"/>
                    <a:pt x="7494" y="877"/>
                    <a:pt x="6358" y="2361"/>
                  </a:cubicBezTo>
                  <a:cubicBezTo>
                    <a:pt x="6132" y="2647"/>
                    <a:pt x="5942" y="2957"/>
                    <a:pt x="5763" y="3266"/>
                  </a:cubicBezTo>
                  <a:cubicBezTo>
                    <a:pt x="4596" y="4266"/>
                    <a:pt x="3477" y="5338"/>
                    <a:pt x="2406" y="6433"/>
                  </a:cubicBezTo>
                  <a:cubicBezTo>
                    <a:pt x="2215" y="6624"/>
                    <a:pt x="2036" y="6826"/>
                    <a:pt x="1846" y="7017"/>
                  </a:cubicBezTo>
                  <a:cubicBezTo>
                    <a:pt x="1596" y="7279"/>
                    <a:pt x="1358" y="7529"/>
                    <a:pt x="1096" y="7791"/>
                  </a:cubicBezTo>
                  <a:cubicBezTo>
                    <a:pt x="905" y="7981"/>
                    <a:pt x="727" y="8183"/>
                    <a:pt x="572" y="8398"/>
                  </a:cubicBezTo>
                  <a:cubicBezTo>
                    <a:pt x="191" y="8886"/>
                    <a:pt x="0" y="9493"/>
                    <a:pt x="24" y="10112"/>
                  </a:cubicBezTo>
                  <a:cubicBezTo>
                    <a:pt x="72" y="10767"/>
                    <a:pt x="524" y="11220"/>
                    <a:pt x="1024" y="11612"/>
                  </a:cubicBezTo>
                  <a:cubicBezTo>
                    <a:pt x="1391" y="11899"/>
                    <a:pt x="1813" y="12185"/>
                    <a:pt x="2279" y="12185"/>
                  </a:cubicBezTo>
                  <a:cubicBezTo>
                    <a:pt x="2297" y="12185"/>
                    <a:pt x="2316" y="12185"/>
                    <a:pt x="2334" y="12184"/>
                  </a:cubicBezTo>
                  <a:cubicBezTo>
                    <a:pt x="2560" y="12160"/>
                    <a:pt x="2787" y="12101"/>
                    <a:pt x="2989" y="11993"/>
                  </a:cubicBezTo>
                  <a:cubicBezTo>
                    <a:pt x="3858" y="11612"/>
                    <a:pt x="4596" y="10993"/>
                    <a:pt x="5323" y="10398"/>
                  </a:cubicBezTo>
                  <a:cubicBezTo>
                    <a:pt x="6442" y="9469"/>
                    <a:pt x="7561" y="8529"/>
                    <a:pt x="8692" y="7612"/>
                  </a:cubicBezTo>
                  <a:cubicBezTo>
                    <a:pt x="8894" y="7445"/>
                    <a:pt x="9109" y="7279"/>
                    <a:pt x="9311" y="7088"/>
                  </a:cubicBezTo>
                  <a:cubicBezTo>
                    <a:pt x="9847" y="6695"/>
                    <a:pt x="10311" y="6219"/>
                    <a:pt x="10716" y="5695"/>
                  </a:cubicBezTo>
                  <a:cubicBezTo>
                    <a:pt x="12276" y="3671"/>
                    <a:pt x="12550" y="1290"/>
                    <a:pt x="11347" y="361"/>
                  </a:cubicBezTo>
                  <a:cubicBezTo>
                    <a:pt x="11027" y="117"/>
                    <a:pt x="10632" y="1"/>
                    <a:pt x="10197" y="1"/>
                  </a:cubicBezTo>
                  <a:close/>
                </a:path>
              </a:pathLst>
            </a:custGeom>
            <a:solidFill>
              <a:srgbClr val="DD4E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418;p87">
              <a:extLst>
                <a:ext uri="{FF2B5EF4-FFF2-40B4-BE49-F238E27FC236}">
                  <a16:creationId xmlns:a16="http://schemas.microsoft.com/office/drawing/2014/main" id="{8FBDD0F2-495B-20A7-1163-4BFCA0BAB0D1}"/>
                </a:ext>
              </a:extLst>
            </p:cNvPr>
            <p:cNvSpPr/>
            <p:nvPr/>
          </p:nvSpPr>
          <p:spPr>
            <a:xfrm>
              <a:off x="7080803" y="1398350"/>
              <a:ext cx="415728" cy="403090"/>
            </a:xfrm>
            <a:custGeom>
              <a:avLst/>
              <a:gdLst/>
              <a:ahLst/>
              <a:cxnLst/>
              <a:rect l="l" t="t" r="r" b="b"/>
              <a:pathLst>
                <a:path w="13717" h="13300" extrusionOk="0">
                  <a:moveTo>
                    <a:pt x="10796" y="1106"/>
                  </a:moveTo>
                  <a:cubicBezTo>
                    <a:pt x="11074" y="1106"/>
                    <a:pt x="11339" y="1189"/>
                    <a:pt x="11562" y="1346"/>
                  </a:cubicBezTo>
                  <a:cubicBezTo>
                    <a:pt x="12502" y="2072"/>
                    <a:pt x="12169" y="4156"/>
                    <a:pt x="10836" y="5906"/>
                  </a:cubicBezTo>
                  <a:cubicBezTo>
                    <a:pt x="10443" y="6406"/>
                    <a:pt x="9990" y="6846"/>
                    <a:pt x="9490" y="7227"/>
                  </a:cubicBezTo>
                  <a:cubicBezTo>
                    <a:pt x="9300" y="7406"/>
                    <a:pt x="9097" y="7573"/>
                    <a:pt x="8895" y="7727"/>
                  </a:cubicBezTo>
                  <a:cubicBezTo>
                    <a:pt x="7895" y="8537"/>
                    <a:pt x="6918" y="9359"/>
                    <a:pt x="5930" y="10180"/>
                  </a:cubicBezTo>
                  <a:lnTo>
                    <a:pt x="5513" y="10514"/>
                  </a:lnTo>
                  <a:cubicBezTo>
                    <a:pt x="4835" y="11085"/>
                    <a:pt x="4120" y="11680"/>
                    <a:pt x="3323" y="12038"/>
                  </a:cubicBezTo>
                  <a:cubicBezTo>
                    <a:pt x="3180" y="12109"/>
                    <a:pt x="3025" y="12157"/>
                    <a:pt x="2858" y="12180"/>
                  </a:cubicBezTo>
                  <a:cubicBezTo>
                    <a:pt x="2845" y="12181"/>
                    <a:pt x="2831" y="12182"/>
                    <a:pt x="2817" y="12182"/>
                  </a:cubicBezTo>
                  <a:cubicBezTo>
                    <a:pt x="2530" y="12182"/>
                    <a:pt x="2213" y="11955"/>
                    <a:pt x="1918" y="11728"/>
                  </a:cubicBezTo>
                  <a:cubicBezTo>
                    <a:pt x="1465" y="11371"/>
                    <a:pt x="1168" y="11049"/>
                    <a:pt x="1132" y="10621"/>
                  </a:cubicBezTo>
                  <a:cubicBezTo>
                    <a:pt x="1108" y="10133"/>
                    <a:pt x="1263" y="9656"/>
                    <a:pt x="1573" y="9275"/>
                  </a:cubicBezTo>
                  <a:cubicBezTo>
                    <a:pt x="1715" y="9085"/>
                    <a:pt x="1882" y="8894"/>
                    <a:pt x="2061" y="8728"/>
                  </a:cubicBezTo>
                  <a:lnTo>
                    <a:pt x="2799" y="7954"/>
                  </a:lnTo>
                  <a:cubicBezTo>
                    <a:pt x="2989" y="7763"/>
                    <a:pt x="3168" y="7561"/>
                    <a:pt x="3358" y="7370"/>
                  </a:cubicBezTo>
                  <a:cubicBezTo>
                    <a:pt x="4621" y="6096"/>
                    <a:pt x="5668" y="5108"/>
                    <a:pt x="6680" y="4251"/>
                  </a:cubicBezTo>
                  <a:cubicBezTo>
                    <a:pt x="6728" y="4203"/>
                    <a:pt x="6764" y="4156"/>
                    <a:pt x="6799" y="4096"/>
                  </a:cubicBezTo>
                  <a:cubicBezTo>
                    <a:pt x="6966" y="3798"/>
                    <a:pt x="7145" y="3525"/>
                    <a:pt x="7347" y="3251"/>
                  </a:cubicBezTo>
                  <a:cubicBezTo>
                    <a:pt x="8371" y="1917"/>
                    <a:pt x="9728" y="1108"/>
                    <a:pt x="10728" y="1108"/>
                  </a:cubicBezTo>
                  <a:lnTo>
                    <a:pt x="10740" y="1108"/>
                  </a:lnTo>
                  <a:cubicBezTo>
                    <a:pt x="10759" y="1107"/>
                    <a:pt x="10778" y="1106"/>
                    <a:pt x="10796" y="1106"/>
                  </a:cubicBezTo>
                  <a:close/>
                  <a:moveTo>
                    <a:pt x="10757" y="1"/>
                  </a:moveTo>
                  <a:cubicBezTo>
                    <a:pt x="9380" y="1"/>
                    <a:pt x="7733" y="939"/>
                    <a:pt x="6478" y="2584"/>
                  </a:cubicBezTo>
                  <a:cubicBezTo>
                    <a:pt x="6264" y="2870"/>
                    <a:pt x="6073" y="3167"/>
                    <a:pt x="5894" y="3477"/>
                  </a:cubicBezTo>
                  <a:cubicBezTo>
                    <a:pt x="4882" y="4334"/>
                    <a:pt x="3835" y="5322"/>
                    <a:pt x="2585" y="6596"/>
                  </a:cubicBezTo>
                  <a:cubicBezTo>
                    <a:pt x="2394" y="6799"/>
                    <a:pt x="2204" y="7001"/>
                    <a:pt x="2013" y="7192"/>
                  </a:cubicBezTo>
                  <a:lnTo>
                    <a:pt x="1263" y="7966"/>
                  </a:lnTo>
                  <a:cubicBezTo>
                    <a:pt x="1061" y="8168"/>
                    <a:pt x="870" y="8394"/>
                    <a:pt x="691" y="8620"/>
                  </a:cubicBezTo>
                  <a:cubicBezTo>
                    <a:pt x="227" y="9216"/>
                    <a:pt x="1" y="9954"/>
                    <a:pt x="37" y="10704"/>
                  </a:cubicBezTo>
                  <a:cubicBezTo>
                    <a:pt x="108" y="11585"/>
                    <a:pt x="691" y="12157"/>
                    <a:pt x="1251" y="12597"/>
                  </a:cubicBezTo>
                  <a:cubicBezTo>
                    <a:pt x="1692" y="12942"/>
                    <a:pt x="2215" y="13288"/>
                    <a:pt x="2846" y="13288"/>
                  </a:cubicBezTo>
                  <a:lnTo>
                    <a:pt x="2930" y="13300"/>
                  </a:lnTo>
                  <a:cubicBezTo>
                    <a:pt x="3227" y="13276"/>
                    <a:pt x="3525" y="13192"/>
                    <a:pt x="3787" y="13061"/>
                  </a:cubicBezTo>
                  <a:cubicBezTo>
                    <a:pt x="4728" y="12645"/>
                    <a:pt x="5502" y="12002"/>
                    <a:pt x="6240" y="11383"/>
                  </a:cubicBezTo>
                  <a:lnTo>
                    <a:pt x="6656" y="11037"/>
                  </a:lnTo>
                  <a:cubicBezTo>
                    <a:pt x="7633" y="10228"/>
                    <a:pt x="8621" y="9406"/>
                    <a:pt x="9609" y="8609"/>
                  </a:cubicBezTo>
                  <a:cubicBezTo>
                    <a:pt x="9824" y="8430"/>
                    <a:pt x="10038" y="8251"/>
                    <a:pt x="10216" y="8097"/>
                  </a:cubicBezTo>
                  <a:cubicBezTo>
                    <a:pt x="10788" y="7668"/>
                    <a:pt x="11288" y="7156"/>
                    <a:pt x="11729" y="6596"/>
                  </a:cubicBezTo>
                  <a:cubicBezTo>
                    <a:pt x="13491" y="4298"/>
                    <a:pt x="13717" y="1608"/>
                    <a:pt x="12252" y="477"/>
                  </a:cubicBezTo>
                  <a:cubicBezTo>
                    <a:pt x="11827" y="154"/>
                    <a:pt x="11314" y="1"/>
                    <a:pt x="107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419;p87">
              <a:extLst>
                <a:ext uri="{FF2B5EF4-FFF2-40B4-BE49-F238E27FC236}">
                  <a16:creationId xmlns:a16="http://schemas.microsoft.com/office/drawing/2014/main" id="{276629B9-B9A9-F4FB-540B-3B0C61A96BB9}"/>
                </a:ext>
              </a:extLst>
            </p:cNvPr>
            <p:cNvSpPr/>
            <p:nvPr/>
          </p:nvSpPr>
          <p:spPr>
            <a:xfrm>
              <a:off x="7087319" y="1389622"/>
              <a:ext cx="412485" cy="723592"/>
            </a:xfrm>
            <a:custGeom>
              <a:avLst/>
              <a:gdLst/>
              <a:ahLst/>
              <a:cxnLst/>
              <a:rect l="l" t="t" r="r" b="b"/>
              <a:pathLst>
                <a:path w="13610" h="23875" extrusionOk="0">
                  <a:moveTo>
                    <a:pt x="7510" y="0"/>
                  </a:moveTo>
                  <a:cubicBezTo>
                    <a:pt x="7265" y="0"/>
                    <a:pt x="7019" y="13"/>
                    <a:pt x="6775" y="38"/>
                  </a:cubicBezTo>
                  <a:cubicBezTo>
                    <a:pt x="5477" y="122"/>
                    <a:pt x="4203" y="479"/>
                    <a:pt x="3048" y="1098"/>
                  </a:cubicBezTo>
                  <a:cubicBezTo>
                    <a:pt x="1703" y="1836"/>
                    <a:pt x="203" y="3182"/>
                    <a:pt x="179" y="4813"/>
                  </a:cubicBezTo>
                  <a:lnTo>
                    <a:pt x="0" y="21136"/>
                  </a:lnTo>
                  <a:lnTo>
                    <a:pt x="5156" y="23875"/>
                  </a:lnTo>
                  <a:lnTo>
                    <a:pt x="13371" y="18957"/>
                  </a:lnTo>
                  <a:cubicBezTo>
                    <a:pt x="13383" y="16790"/>
                    <a:pt x="13395" y="14612"/>
                    <a:pt x="13419" y="12445"/>
                  </a:cubicBezTo>
                  <a:cubicBezTo>
                    <a:pt x="13430" y="10837"/>
                    <a:pt x="13609" y="9254"/>
                    <a:pt x="13466" y="7658"/>
                  </a:cubicBezTo>
                  <a:cubicBezTo>
                    <a:pt x="13323" y="6087"/>
                    <a:pt x="12942" y="4551"/>
                    <a:pt x="12347" y="3086"/>
                  </a:cubicBezTo>
                  <a:cubicBezTo>
                    <a:pt x="12156" y="2598"/>
                    <a:pt x="11895" y="2146"/>
                    <a:pt x="11573" y="1741"/>
                  </a:cubicBezTo>
                  <a:cubicBezTo>
                    <a:pt x="11037" y="1062"/>
                    <a:pt x="10311" y="562"/>
                    <a:pt x="9501" y="288"/>
                  </a:cubicBezTo>
                  <a:cubicBezTo>
                    <a:pt x="8855" y="96"/>
                    <a:pt x="8184" y="0"/>
                    <a:pt x="7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420;p87">
              <a:extLst>
                <a:ext uri="{FF2B5EF4-FFF2-40B4-BE49-F238E27FC236}">
                  <a16:creationId xmlns:a16="http://schemas.microsoft.com/office/drawing/2014/main" id="{F5EDA757-C825-E226-4B20-9136B8EF9640}"/>
                </a:ext>
              </a:extLst>
            </p:cNvPr>
            <p:cNvSpPr/>
            <p:nvPr/>
          </p:nvSpPr>
          <p:spPr>
            <a:xfrm>
              <a:off x="7070348" y="1373076"/>
              <a:ext cx="443884" cy="756748"/>
            </a:xfrm>
            <a:custGeom>
              <a:avLst/>
              <a:gdLst/>
              <a:ahLst/>
              <a:cxnLst/>
              <a:rect l="l" t="t" r="r" b="b"/>
              <a:pathLst>
                <a:path w="14646" h="24969" extrusionOk="0">
                  <a:moveTo>
                    <a:pt x="8086" y="1105"/>
                  </a:moveTo>
                  <a:cubicBezTo>
                    <a:pt x="8769" y="1105"/>
                    <a:pt x="9363" y="1188"/>
                    <a:pt x="9883" y="1358"/>
                  </a:cubicBezTo>
                  <a:cubicBezTo>
                    <a:pt x="10597" y="1596"/>
                    <a:pt x="11228" y="2037"/>
                    <a:pt x="11693" y="2620"/>
                  </a:cubicBezTo>
                  <a:cubicBezTo>
                    <a:pt x="11990" y="2989"/>
                    <a:pt x="12228" y="3394"/>
                    <a:pt x="12395" y="3835"/>
                  </a:cubicBezTo>
                  <a:cubicBezTo>
                    <a:pt x="12978" y="5252"/>
                    <a:pt x="13336" y="6740"/>
                    <a:pt x="13478" y="8252"/>
                  </a:cubicBezTo>
                  <a:cubicBezTo>
                    <a:pt x="13550" y="9264"/>
                    <a:pt x="13550" y="10288"/>
                    <a:pt x="13478" y="11300"/>
                  </a:cubicBezTo>
                  <a:cubicBezTo>
                    <a:pt x="13455" y="11859"/>
                    <a:pt x="13419" y="12419"/>
                    <a:pt x="13419" y="12979"/>
                  </a:cubicBezTo>
                  <a:lnTo>
                    <a:pt x="13371" y="19182"/>
                  </a:lnTo>
                  <a:lnTo>
                    <a:pt x="5692" y="23778"/>
                  </a:lnTo>
                  <a:lnTo>
                    <a:pt x="1120" y="21349"/>
                  </a:lnTo>
                  <a:lnTo>
                    <a:pt x="1298" y="5359"/>
                  </a:lnTo>
                  <a:cubicBezTo>
                    <a:pt x="1310" y="4013"/>
                    <a:pt x="2632" y="2799"/>
                    <a:pt x="3870" y="2120"/>
                  </a:cubicBezTo>
                  <a:cubicBezTo>
                    <a:pt x="4954" y="1549"/>
                    <a:pt x="6156" y="1215"/>
                    <a:pt x="7382" y="1132"/>
                  </a:cubicBezTo>
                  <a:cubicBezTo>
                    <a:pt x="7627" y="1114"/>
                    <a:pt x="7861" y="1105"/>
                    <a:pt x="8086" y="1105"/>
                  </a:cubicBezTo>
                  <a:close/>
                  <a:moveTo>
                    <a:pt x="8111" y="1"/>
                  </a:moveTo>
                  <a:cubicBezTo>
                    <a:pt x="7847" y="1"/>
                    <a:pt x="7572" y="13"/>
                    <a:pt x="7287" y="37"/>
                  </a:cubicBezTo>
                  <a:cubicBezTo>
                    <a:pt x="5906" y="120"/>
                    <a:pt x="4561" y="501"/>
                    <a:pt x="3334" y="1156"/>
                  </a:cubicBezTo>
                  <a:cubicBezTo>
                    <a:pt x="2608" y="1561"/>
                    <a:pt x="215" y="3049"/>
                    <a:pt x="179" y="5347"/>
                  </a:cubicBezTo>
                  <a:lnTo>
                    <a:pt x="1" y="21670"/>
                  </a:lnTo>
                  <a:cubicBezTo>
                    <a:pt x="1" y="21873"/>
                    <a:pt x="120" y="22063"/>
                    <a:pt x="298" y="22170"/>
                  </a:cubicBezTo>
                  <a:lnTo>
                    <a:pt x="5454" y="24909"/>
                  </a:lnTo>
                  <a:cubicBezTo>
                    <a:pt x="5525" y="24944"/>
                    <a:pt x="5620" y="24968"/>
                    <a:pt x="5716" y="24968"/>
                  </a:cubicBezTo>
                  <a:cubicBezTo>
                    <a:pt x="5811" y="24968"/>
                    <a:pt x="5906" y="24944"/>
                    <a:pt x="5989" y="24897"/>
                  </a:cubicBezTo>
                  <a:lnTo>
                    <a:pt x="14205" y="19991"/>
                  </a:lnTo>
                  <a:cubicBezTo>
                    <a:pt x="14371" y="19884"/>
                    <a:pt x="14467" y="19706"/>
                    <a:pt x="14479" y="19515"/>
                  </a:cubicBezTo>
                  <a:lnTo>
                    <a:pt x="14526" y="13002"/>
                  </a:lnTo>
                  <a:cubicBezTo>
                    <a:pt x="14526" y="12443"/>
                    <a:pt x="14550" y="11907"/>
                    <a:pt x="14574" y="11359"/>
                  </a:cubicBezTo>
                  <a:cubicBezTo>
                    <a:pt x="14645" y="10288"/>
                    <a:pt x="14645" y="9228"/>
                    <a:pt x="14574" y="8157"/>
                  </a:cubicBezTo>
                  <a:cubicBezTo>
                    <a:pt x="14431" y="6525"/>
                    <a:pt x="14038" y="4930"/>
                    <a:pt x="13419" y="3418"/>
                  </a:cubicBezTo>
                  <a:cubicBezTo>
                    <a:pt x="13205" y="2882"/>
                    <a:pt x="12919" y="2382"/>
                    <a:pt x="12562" y="1930"/>
                  </a:cubicBezTo>
                  <a:cubicBezTo>
                    <a:pt x="11954" y="1180"/>
                    <a:pt x="11145" y="608"/>
                    <a:pt x="10228" y="310"/>
                  </a:cubicBezTo>
                  <a:cubicBezTo>
                    <a:pt x="9596" y="106"/>
                    <a:pt x="8897" y="1"/>
                    <a:pt x="8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21;p87">
              <a:extLst>
                <a:ext uri="{FF2B5EF4-FFF2-40B4-BE49-F238E27FC236}">
                  <a16:creationId xmlns:a16="http://schemas.microsoft.com/office/drawing/2014/main" id="{6158A1EE-C495-2BCA-508E-75811ACE0ECB}"/>
                </a:ext>
              </a:extLst>
            </p:cNvPr>
            <p:cNvSpPr/>
            <p:nvPr/>
          </p:nvSpPr>
          <p:spPr>
            <a:xfrm>
              <a:off x="6515040" y="1628547"/>
              <a:ext cx="488981" cy="270464"/>
            </a:xfrm>
            <a:custGeom>
              <a:avLst/>
              <a:gdLst/>
              <a:ahLst/>
              <a:cxnLst/>
              <a:rect l="l" t="t" r="r" b="b"/>
              <a:pathLst>
                <a:path w="16134" h="8924" extrusionOk="0">
                  <a:moveTo>
                    <a:pt x="1977" y="0"/>
                  </a:moveTo>
                  <a:lnTo>
                    <a:pt x="251" y="822"/>
                  </a:lnTo>
                  <a:lnTo>
                    <a:pt x="1" y="1870"/>
                  </a:lnTo>
                  <a:lnTo>
                    <a:pt x="1692" y="2751"/>
                  </a:lnTo>
                  <a:lnTo>
                    <a:pt x="1858" y="1739"/>
                  </a:lnTo>
                  <a:lnTo>
                    <a:pt x="4263" y="3429"/>
                  </a:lnTo>
                  <a:lnTo>
                    <a:pt x="4716" y="3751"/>
                  </a:lnTo>
                  <a:lnTo>
                    <a:pt x="4728" y="3739"/>
                  </a:lnTo>
                  <a:lnTo>
                    <a:pt x="11574" y="8490"/>
                  </a:lnTo>
                  <a:lnTo>
                    <a:pt x="11586" y="8490"/>
                  </a:lnTo>
                  <a:cubicBezTo>
                    <a:pt x="11967" y="8668"/>
                    <a:pt x="12371" y="8787"/>
                    <a:pt x="12788" y="8859"/>
                  </a:cubicBezTo>
                  <a:cubicBezTo>
                    <a:pt x="13056" y="8902"/>
                    <a:pt x="13319" y="8923"/>
                    <a:pt x="13573" y="8923"/>
                  </a:cubicBezTo>
                  <a:cubicBezTo>
                    <a:pt x="14840" y="8923"/>
                    <a:pt x="15862" y="8402"/>
                    <a:pt x="15991" y="7609"/>
                  </a:cubicBezTo>
                  <a:cubicBezTo>
                    <a:pt x="16134" y="6716"/>
                    <a:pt x="15122" y="5799"/>
                    <a:pt x="13681" y="5465"/>
                  </a:cubicBezTo>
                  <a:lnTo>
                    <a:pt x="13657" y="5465"/>
                  </a:lnTo>
                  <a:lnTo>
                    <a:pt x="13622" y="5442"/>
                  </a:lnTo>
                  <a:cubicBezTo>
                    <a:pt x="13538" y="5430"/>
                    <a:pt x="13455" y="5406"/>
                    <a:pt x="13360" y="5394"/>
                  </a:cubicBezTo>
                  <a:cubicBezTo>
                    <a:pt x="13323" y="5387"/>
                    <a:pt x="13312" y="5384"/>
                    <a:pt x="13317" y="5384"/>
                  </a:cubicBezTo>
                  <a:cubicBezTo>
                    <a:pt x="13331" y="5384"/>
                    <a:pt x="13459" y="5404"/>
                    <a:pt x="13562" y="5430"/>
                  </a:cubicBezTo>
                  <a:cubicBezTo>
                    <a:pt x="11875" y="4722"/>
                    <a:pt x="5755" y="1464"/>
                    <a:pt x="5634" y="1464"/>
                  </a:cubicBezTo>
                  <a:cubicBezTo>
                    <a:pt x="5633" y="1464"/>
                    <a:pt x="5633" y="1464"/>
                    <a:pt x="5633" y="1465"/>
                  </a:cubicBezTo>
                  <a:lnTo>
                    <a:pt x="4085" y="143"/>
                  </a:lnTo>
                  <a:lnTo>
                    <a:pt x="1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422;p87">
              <a:extLst>
                <a:ext uri="{FF2B5EF4-FFF2-40B4-BE49-F238E27FC236}">
                  <a16:creationId xmlns:a16="http://schemas.microsoft.com/office/drawing/2014/main" id="{2F3E16F2-E3CE-D6EF-9973-F8881C2D0827}"/>
                </a:ext>
              </a:extLst>
            </p:cNvPr>
            <p:cNvSpPr/>
            <p:nvPr/>
          </p:nvSpPr>
          <p:spPr>
            <a:xfrm>
              <a:off x="6926036" y="1793072"/>
              <a:ext cx="4698" cy="1121"/>
            </a:xfrm>
            <a:custGeom>
              <a:avLst/>
              <a:gdLst/>
              <a:ahLst/>
              <a:cxnLst/>
              <a:rect l="l" t="t" r="r" b="b"/>
              <a:pathLst>
                <a:path w="155" h="37" extrusionOk="0">
                  <a:moveTo>
                    <a:pt x="0" y="1"/>
                  </a:moveTo>
                  <a:lnTo>
                    <a:pt x="60" y="25"/>
                  </a:lnTo>
                  <a:lnTo>
                    <a:pt x="119" y="36"/>
                  </a:lnTo>
                  <a:cubicBezTo>
                    <a:pt x="155" y="36"/>
                    <a:pt x="95" y="13"/>
                    <a:pt x="0" y="1"/>
                  </a:cubicBezTo>
                  <a:close/>
                </a:path>
              </a:pathLst>
            </a:custGeom>
            <a:solidFill>
              <a:srgbClr val="E27E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423;p87">
              <a:extLst>
                <a:ext uri="{FF2B5EF4-FFF2-40B4-BE49-F238E27FC236}">
                  <a16:creationId xmlns:a16="http://schemas.microsoft.com/office/drawing/2014/main" id="{D4091690-57F8-952F-AD4E-1C016417B053}"/>
                </a:ext>
              </a:extLst>
            </p:cNvPr>
            <p:cNvSpPr/>
            <p:nvPr/>
          </p:nvSpPr>
          <p:spPr>
            <a:xfrm>
              <a:off x="6496645" y="1611939"/>
              <a:ext cx="525077" cy="303863"/>
            </a:xfrm>
            <a:custGeom>
              <a:avLst/>
              <a:gdLst/>
              <a:ahLst/>
              <a:cxnLst/>
              <a:rect l="l" t="t" r="r" b="b"/>
              <a:pathLst>
                <a:path w="17325" h="10026" extrusionOk="0">
                  <a:moveTo>
                    <a:pt x="2691" y="1120"/>
                  </a:moveTo>
                  <a:lnTo>
                    <a:pt x="4466" y="1251"/>
                  </a:lnTo>
                  <a:lnTo>
                    <a:pt x="5882" y="2442"/>
                  </a:lnTo>
                  <a:cubicBezTo>
                    <a:pt x="5954" y="2501"/>
                    <a:pt x="6025" y="2537"/>
                    <a:pt x="6109" y="2561"/>
                  </a:cubicBezTo>
                  <a:cubicBezTo>
                    <a:pt x="6335" y="2668"/>
                    <a:pt x="7156" y="3096"/>
                    <a:pt x="8025" y="3549"/>
                  </a:cubicBezTo>
                  <a:cubicBezTo>
                    <a:pt x="9835" y="4478"/>
                    <a:pt x="12228" y="5716"/>
                    <a:pt x="13514" y="6299"/>
                  </a:cubicBezTo>
                  <a:cubicBezTo>
                    <a:pt x="13610" y="6394"/>
                    <a:pt x="13729" y="6454"/>
                    <a:pt x="13848" y="6490"/>
                  </a:cubicBezTo>
                  <a:lnTo>
                    <a:pt x="13883" y="6490"/>
                  </a:lnTo>
                  <a:cubicBezTo>
                    <a:pt x="13919" y="6490"/>
                    <a:pt x="13955" y="6502"/>
                    <a:pt x="13991" y="6514"/>
                  </a:cubicBezTo>
                  <a:lnTo>
                    <a:pt x="14062" y="6525"/>
                  </a:lnTo>
                  <a:cubicBezTo>
                    <a:pt x="14110" y="6549"/>
                    <a:pt x="14169" y="6561"/>
                    <a:pt x="14229" y="6561"/>
                  </a:cubicBezTo>
                  <a:cubicBezTo>
                    <a:pt x="15419" y="6859"/>
                    <a:pt x="16134" y="7573"/>
                    <a:pt x="16050" y="8061"/>
                  </a:cubicBezTo>
                  <a:cubicBezTo>
                    <a:pt x="15972" y="8522"/>
                    <a:pt x="15201" y="8918"/>
                    <a:pt x="14180" y="8918"/>
                  </a:cubicBezTo>
                  <a:cubicBezTo>
                    <a:pt x="13961" y="8918"/>
                    <a:pt x="13729" y="8899"/>
                    <a:pt x="13490" y="8859"/>
                  </a:cubicBezTo>
                  <a:cubicBezTo>
                    <a:pt x="13121" y="8800"/>
                    <a:pt x="12764" y="8692"/>
                    <a:pt x="12431" y="8526"/>
                  </a:cubicBezTo>
                  <a:lnTo>
                    <a:pt x="12407" y="8526"/>
                  </a:lnTo>
                  <a:lnTo>
                    <a:pt x="5656" y="3835"/>
                  </a:lnTo>
                  <a:cubicBezTo>
                    <a:pt x="5609" y="3811"/>
                    <a:pt x="5573" y="3787"/>
                    <a:pt x="5537" y="3775"/>
                  </a:cubicBezTo>
                  <a:lnTo>
                    <a:pt x="2787" y="1846"/>
                  </a:lnTo>
                  <a:cubicBezTo>
                    <a:pt x="2688" y="1776"/>
                    <a:pt x="2579" y="1744"/>
                    <a:pt x="2471" y="1744"/>
                  </a:cubicBezTo>
                  <a:cubicBezTo>
                    <a:pt x="2214" y="1744"/>
                    <a:pt x="1968" y="1926"/>
                    <a:pt x="1918" y="2203"/>
                  </a:cubicBezTo>
                  <a:lnTo>
                    <a:pt x="1882" y="2465"/>
                  </a:lnTo>
                  <a:lnTo>
                    <a:pt x="1251" y="2132"/>
                  </a:lnTo>
                  <a:lnTo>
                    <a:pt x="1334" y="1763"/>
                  </a:lnTo>
                  <a:lnTo>
                    <a:pt x="2691" y="1120"/>
                  </a:lnTo>
                  <a:close/>
                  <a:moveTo>
                    <a:pt x="2620" y="1"/>
                  </a:moveTo>
                  <a:cubicBezTo>
                    <a:pt x="2513" y="1"/>
                    <a:pt x="2418" y="13"/>
                    <a:pt x="2334" y="60"/>
                  </a:cubicBezTo>
                  <a:lnTo>
                    <a:pt x="608" y="882"/>
                  </a:lnTo>
                  <a:cubicBezTo>
                    <a:pt x="453" y="953"/>
                    <a:pt x="346" y="1096"/>
                    <a:pt x="310" y="1251"/>
                  </a:cubicBezTo>
                  <a:lnTo>
                    <a:pt x="60" y="2299"/>
                  </a:lnTo>
                  <a:cubicBezTo>
                    <a:pt x="1" y="2549"/>
                    <a:pt x="120" y="2799"/>
                    <a:pt x="346" y="2918"/>
                  </a:cubicBezTo>
                  <a:lnTo>
                    <a:pt x="2037" y="3799"/>
                  </a:lnTo>
                  <a:cubicBezTo>
                    <a:pt x="2121" y="3844"/>
                    <a:pt x="2209" y="3865"/>
                    <a:pt x="2296" y="3865"/>
                  </a:cubicBezTo>
                  <a:cubicBezTo>
                    <a:pt x="2552" y="3865"/>
                    <a:pt x="2790" y="3682"/>
                    <a:pt x="2834" y="3406"/>
                  </a:cubicBezTo>
                  <a:lnTo>
                    <a:pt x="2858" y="3251"/>
                  </a:lnTo>
                  <a:lnTo>
                    <a:pt x="5001" y="4763"/>
                  </a:lnTo>
                  <a:cubicBezTo>
                    <a:pt x="5037" y="4787"/>
                    <a:pt x="5073" y="4811"/>
                    <a:pt x="5120" y="4823"/>
                  </a:cubicBezTo>
                  <a:lnTo>
                    <a:pt x="11859" y="9490"/>
                  </a:lnTo>
                  <a:cubicBezTo>
                    <a:pt x="11907" y="9526"/>
                    <a:pt x="11966" y="9562"/>
                    <a:pt x="12038" y="9573"/>
                  </a:cubicBezTo>
                  <a:cubicBezTo>
                    <a:pt x="12443" y="9752"/>
                    <a:pt x="12859" y="9883"/>
                    <a:pt x="13300" y="9954"/>
                  </a:cubicBezTo>
                  <a:cubicBezTo>
                    <a:pt x="13598" y="10002"/>
                    <a:pt x="13895" y="10026"/>
                    <a:pt x="14193" y="10026"/>
                  </a:cubicBezTo>
                  <a:cubicBezTo>
                    <a:pt x="15741" y="10026"/>
                    <a:pt x="16967" y="9323"/>
                    <a:pt x="17134" y="8240"/>
                  </a:cubicBezTo>
                  <a:cubicBezTo>
                    <a:pt x="17324" y="7049"/>
                    <a:pt x="16181" y="5882"/>
                    <a:pt x="14395" y="5466"/>
                  </a:cubicBezTo>
                  <a:lnTo>
                    <a:pt x="14372" y="5466"/>
                  </a:lnTo>
                  <a:cubicBezTo>
                    <a:pt x="13324" y="5037"/>
                    <a:pt x="10431" y="3549"/>
                    <a:pt x="8526" y="2561"/>
                  </a:cubicBezTo>
                  <a:cubicBezTo>
                    <a:pt x="7442" y="2001"/>
                    <a:pt x="6871" y="1703"/>
                    <a:pt x="6549" y="1572"/>
                  </a:cubicBezTo>
                  <a:lnTo>
                    <a:pt x="5037" y="287"/>
                  </a:lnTo>
                  <a:cubicBezTo>
                    <a:pt x="4942" y="203"/>
                    <a:pt x="4835" y="167"/>
                    <a:pt x="4716" y="156"/>
                  </a:cubicBezTo>
                  <a:lnTo>
                    <a:pt x="26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424;p87">
              <a:extLst>
                <a:ext uri="{FF2B5EF4-FFF2-40B4-BE49-F238E27FC236}">
                  <a16:creationId xmlns:a16="http://schemas.microsoft.com/office/drawing/2014/main" id="{8A179042-9C99-AC51-6759-347450692928}"/>
                </a:ext>
              </a:extLst>
            </p:cNvPr>
            <p:cNvSpPr/>
            <p:nvPr/>
          </p:nvSpPr>
          <p:spPr>
            <a:xfrm>
              <a:off x="6908338" y="1776495"/>
              <a:ext cx="38278" cy="34308"/>
            </a:xfrm>
            <a:custGeom>
              <a:avLst/>
              <a:gdLst/>
              <a:ahLst/>
              <a:cxnLst/>
              <a:rect l="l" t="t" r="r" b="b"/>
              <a:pathLst>
                <a:path w="1263" h="1132" extrusionOk="0">
                  <a:moveTo>
                    <a:pt x="573" y="0"/>
                  </a:moveTo>
                  <a:cubicBezTo>
                    <a:pt x="338" y="0"/>
                    <a:pt x="124" y="167"/>
                    <a:pt x="72" y="405"/>
                  </a:cubicBezTo>
                  <a:cubicBezTo>
                    <a:pt x="1" y="691"/>
                    <a:pt x="155" y="988"/>
                    <a:pt x="429" y="1084"/>
                  </a:cubicBezTo>
                  <a:cubicBezTo>
                    <a:pt x="453" y="1095"/>
                    <a:pt x="477" y="1107"/>
                    <a:pt x="513" y="1119"/>
                  </a:cubicBezTo>
                  <a:lnTo>
                    <a:pt x="536" y="1048"/>
                  </a:lnTo>
                  <a:lnTo>
                    <a:pt x="536" y="1107"/>
                  </a:lnTo>
                  <a:lnTo>
                    <a:pt x="679" y="679"/>
                  </a:lnTo>
                  <a:lnTo>
                    <a:pt x="572" y="1119"/>
                  </a:lnTo>
                  <a:cubicBezTo>
                    <a:pt x="620" y="1131"/>
                    <a:pt x="656" y="1131"/>
                    <a:pt x="703" y="1131"/>
                  </a:cubicBezTo>
                  <a:lnTo>
                    <a:pt x="763" y="1131"/>
                  </a:lnTo>
                  <a:cubicBezTo>
                    <a:pt x="1037" y="1107"/>
                    <a:pt x="1239" y="881"/>
                    <a:pt x="1251" y="607"/>
                  </a:cubicBezTo>
                  <a:cubicBezTo>
                    <a:pt x="1263" y="381"/>
                    <a:pt x="1168" y="107"/>
                    <a:pt x="679" y="12"/>
                  </a:cubicBezTo>
                  <a:cubicBezTo>
                    <a:pt x="644" y="4"/>
                    <a:pt x="608" y="0"/>
                    <a:pt x="573" y="0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425;p87">
              <a:extLst>
                <a:ext uri="{FF2B5EF4-FFF2-40B4-BE49-F238E27FC236}">
                  <a16:creationId xmlns:a16="http://schemas.microsoft.com/office/drawing/2014/main" id="{F94D8999-1288-7C17-1788-4C8C96A7CE05}"/>
                </a:ext>
              </a:extLst>
            </p:cNvPr>
            <p:cNvSpPr/>
            <p:nvPr/>
          </p:nvSpPr>
          <p:spPr>
            <a:xfrm>
              <a:off x="6863244" y="1532965"/>
              <a:ext cx="380723" cy="369509"/>
            </a:xfrm>
            <a:custGeom>
              <a:avLst/>
              <a:gdLst/>
              <a:ahLst/>
              <a:cxnLst/>
              <a:rect l="l" t="t" r="r" b="b"/>
              <a:pathLst>
                <a:path w="12562" h="12192" extrusionOk="0">
                  <a:moveTo>
                    <a:pt x="10199" y="1"/>
                  </a:moveTo>
                  <a:cubicBezTo>
                    <a:pt x="9004" y="1"/>
                    <a:pt x="7502" y="876"/>
                    <a:pt x="6370" y="2357"/>
                  </a:cubicBezTo>
                  <a:cubicBezTo>
                    <a:pt x="6144" y="2654"/>
                    <a:pt x="5954" y="2952"/>
                    <a:pt x="5775" y="3274"/>
                  </a:cubicBezTo>
                  <a:cubicBezTo>
                    <a:pt x="4608" y="4274"/>
                    <a:pt x="3501" y="5345"/>
                    <a:pt x="2417" y="6441"/>
                  </a:cubicBezTo>
                  <a:cubicBezTo>
                    <a:pt x="2227" y="6631"/>
                    <a:pt x="2048" y="6822"/>
                    <a:pt x="1858" y="7024"/>
                  </a:cubicBezTo>
                  <a:lnTo>
                    <a:pt x="1108" y="7798"/>
                  </a:lnTo>
                  <a:cubicBezTo>
                    <a:pt x="917" y="7977"/>
                    <a:pt x="739" y="8179"/>
                    <a:pt x="584" y="8393"/>
                  </a:cubicBezTo>
                  <a:cubicBezTo>
                    <a:pt x="203" y="8881"/>
                    <a:pt x="0" y="9501"/>
                    <a:pt x="36" y="10120"/>
                  </a:cubicBezTo>
                  <a:cubicBezTo>
                    <a:pt x="84" y="10774"/>
                    <a:pt x="536" y="11227"/>
                    <a:pt x="1036" y="11608"/>
                  </a:cubicBezTo>
                  <a:cubicBezTo>
                    <a:pt x="1410" y="11900"/>
                    <a:pt x="1841" y="12192"/>
                    <a:pt x="2318" y="12192"/>
                  </a:cubicBezTo>
                  <a:cubicBezTo>
                    <a:pt x="2327" y="12192"/>
                    <a:pt x="2336" y="12192"/>
                    <a:pt x="2346" y="12191"/>
                  </a:cubicBezTo>
                  <a:cubicBezTo>
                    <a:pt x="2572" y="12168"/>
                    <a:pt x="2798" y="12108"/>
                    <a:pt x="3001" y="12001"/>
                  </a:cubicBezTo>
                  <a:cubicBezTo>
                    <a:pt x="3870" y="11608"/>
                    <a:pt x="4608" y="11001"/>
                    <a:pt x="5334" y="10405"/>
                  </a:cubicBezTo>
                  <a:cubicBezTo>
                    <a:pt x="6454" y="9465"/>
                    <a:pt x="7561" y="8536"/>
                    <a:pt x="8704" y="7619"/>
                  </a:cubicBezTo>
                  <a:cubicBezTo>
                    <a:pt x="8906" y="7453"/>
                    <a:pt x="9121" y="7286"/>
                    <a:pt x="9323" y="7095"/>
                  </a:cubicBezTo>
                  <a:cubicBezTo>
                    <a:pt x="9859" y="6691"/>
                    <a:pt x="10323" y="6226"/>
                    <a:pt x="10728" y="5702"/>
                  </a:cubicBezTo>
                  <a:cubicBezTo>
                    <a:pt x="12288" y="3678"/>
                    <a:pt x="12562" y="1285"/>
                    <a:pt x="11359" y="368"/>
                  </a:cubicBezTo>
                  <a:cubicBezTo>
                    <a:pt x="11036" y="119"/>
                    <a:pt x="10638" y="1"/>
                    <a:pt x="101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426;p87">
              <a:extLst>
                <a:ext uri="{FF2B5EF4-FFF2-40B4-BE49-F238E27FC236}">
                  <a16:creationId xmlns:a16="http://schemas.microsoft.com/office/drawing/2014/main" id="{4521DB39-9E8D-6489-F654-278C07F60142}"/>
                </a:ext>
              </a:extLst>
            </p:cNvPr>
            <p:cNvSpPr/>
            <p:nvPr/>
          </p:nvSpPr>
          <p:spPr>
            <a:xfrm>
              <a:off x="6846637" y="1516358"/>
              <a:ext cx="416092" cy="403059"/>
            </a:xfrm>
            <a:custGeom>
              <a:avLst/>
              <a:gdLst/>
              <a:ahLst/>
              <a:cxnLst/>
              <a:rect l="l" t="t" r="r" b="b"/>
              <a:pathLst>
                <a:path w="13729" h="13299" extrusionOk="0">
                  <a:moveTo>
                    <a:pt x="10790" y="1094"/>
                  </a:moveTo>
                  <a:cubicBezTo>
                    <a:pt x="11070" y="1094"/>
                    <a:pt x="11337" y="1188"/>
                    <a:pt x="11562" y="1345"/>
                  </a:cubicBezTo>
                  <a:cubicBezTo>
                    <a:pt x="12502" y="2071"/>
                    <a:pt x="12169" y="4155"/>
                    <a:pt x="10835" y="5905"/>
                  </a:cubicBezTo>
                  <a:cubicBezTo>
                    <a:pt x="10454" y="6405"/>
                    <a:pt x="10002" y="6846"/>
                    <a:pt x="9490" y="7227"/>
                  </a:cubicBezTo>
                  <a:cubicBezTo>
                    <a:pt x="9300" y="7405"/>
                    <a:pt x="9097" y="7560"/>
                    <a:pt x="8895" y="7727"/>
                  </a:cubicBezTo>
                  <a:cubicBezTo>
                    <a:pt x="7906" y="8536"/>
                    <a:pt x="6918" y="9346"/>
                    <a:pt x="5930" y="10168"/>
                  </a:cubicBezTo>
                  <a:lnTo>
                    <a:pt x="5513" y="10513"/>
                  </a:lnTo>
                  <a:cubicBezTo>
                    <a:pt x="4835" y="11084"/>
                    <a:pt x="4120" y="11680"/>
                    <a:pt x="3323" y="12037"/>
                  </a:cubicBezTo>
                  <a:cubicBezTo>
                    <a:pt x="3180" y="12108"/>
                    <a:pt x="3025" y="12156"/>
                    <a:pt x="2858" y="12168"/>
                  </a:cubicBezTo>
                  <a:cubicBezTo>
                    <a:pt x="2844" y="12169"/>
                    <a:pt x="2830" y="12170"/>
                    <a:pt x="2816" y="12170"/>
                  </a:cubicBezTo>
                  <a:cubicBezTo>
                    <a:pt x="2540" y="12170"/>
                    <a:pt x="2223" y="11953"/>
                    <a:pt x="1918" y="11715"/>
                  </a:cubicBezTo>
                  <a:cubicBezTo>
                    <a:pt x="1477" y="11358"/>
                    <a:pt x="1168" y="11037"/>
                    <a:pt x="1132" y="10608"/>
                  </a:cubicBezTo>
                  <a:cubicBezTo>
                    <a:pt x="1120" y="10132"/>
                    <a:pt x="1275" y="9656"/>
                    <a:pt x="1572" y="9275"/>
                  </a:cubicBezTo>
                  <a:cubicBezTo>
                    <a:pt x="1715" y="9072"/>
                    <a:pt x="1882" y="8894"/>
                    <a:pt x="2061" y="8715"/>
                  </a:cubicBezTo>
                  <a:lnTo>
                    <a:pt x="2799" y="7953"/>
                  </a:lnTo>
                  <a:cubicBezTo>
                    <a:pt x="2989" y="7751"/>
                    <a:pt x="3168" y="7560"/>
                    <a:pt x="3358" y="7370"/>
                  </a:cubicBezTo>
                  <a:cubicBezTo>
                    <a:pt x="4620" y="6096"/>
                    <a:pt x="5668" y="5096"/>
                    <a:pt x="6680" y="4250"/>
                  </a:cubicBezTo>
                  <a:cubicBezTo>
                    <a:pt x="6728" y="4203"/>
                    <a:pt x="6763" y="4155"/>
                    <a:pt x="6799" y="4095"/>
                  </a:cubicBezTo>
                  <a:cubicBezTo>
                    <a:pt x="6966" y="3798"/>
                    <a:pt x="7144" y="3512"/>
                    <a:pt x="7347" y="3250"/>
                  </a:cubicBezTo>
                  <a:cubicBezTo>
                    <a:pt x="8371" y="1917"/>
                    <a:pt x="9728" y="1095"/>
                    <a:pt x="10740" y="1095"/>
                  </a:cubicBezTo>
                  <a:cubicBezTo>
                    <a:pt x="10757" y="1094"/>
                    <a:pt x="10774" y="1094"/>
                    <a:pt x="10790" y="1094"/>
                  </a:cubicBezTo>
                  <a:close/>
                  <a:moveTo>
                    <a:pt x="10769" y="0"/>
                  </a:moveTo>
                  <a:cubicBezTo>
                    <a:pt x="9391" y="0"/>
                    <a:pt x="7744" y="939"/>
                    <a:pt x="6490" y="2583"/>
                  </a:cubicBezTo>
                  <a:cubicBezTo>
                    <a:pt x="6275" y="2857"/>
                    <a:pt x="6073" y="3155"/>
                    <a:pt x="5894" y="3476"/>
                  </a:cubicBezTo>
                  <a:cubicBezTo>
                    <a:pt x="4882" y="4334"/>
                    <a:pt x="3835" y="5322"/>
                    <a:pt x="2584" y="6596"/>
                  </a:cubicBezTo>
                  <a:cubicBezTo>
                    <a:pt x="2394" y="6798"/>
                    <a:pt x="2203" y="6989"/>
                    <a:pt x="2013" y="7191"/>
                  </a:cubicBezTo>
                  <a:lnTo>
                    <a:pt x="1263" y="7965"/>
                  </a:lnTo>
                  <a:cubicBezTo>
                    <a:pt x="1060" y="8167"/>
                    <a:pt x="870" y="8394"/>
                    <a:pt x="691" y="8620"/>
                  </a:cubicBezTo>
                  <a:cubicBezTo>
                    <a:pt x="227" y="9215"/>
                    <a:pt x="1" y="9953"/>
                    <a:pt x="36" y="10703"/>
                  </a:cubicBezTo>
                  <a:cubicBezTo>
                    <a:pt x="108" y="11584"/>
                    <a:pt x="691" y="12156"/>
                    <a:pt x="1251" y="12596"/>
                  </a:cubicBezTo>
                  <a:cubicBezTo>
                    <a:pt x="1691" y="12942"/>
                    <a:pt x="2215" y="13287"/>
                    <a:pt x="2846" y="13287"/>
                  </a:cubicBezTo>
                  <a:lnTo>
                    <a:pt x="2942" y="13299"/>
                  </a:lnTo>
                  <a:cubicBezTo>
                    <a:pt x="3239" y="13275"/>
                    <a:pt x="3525" y="13192"/>
                    <a:pt x="3799" y="13061"/>
                  </a:cubicBezTo>
                  <a:cubicBezTo>
                    <a:pt x="4739" y="12644"/>
                    <a:pt x="5501" y="12001"/>
                    <a:pt x="6252" y="11382"/>
                  </a:cubicBezTo>
                  <a:lnTo>
                    <a:pt x="6668" y="11037"/>
                  </a:lnTo>
                  <a:cubicBezTo>
                    <a:pt x="7645" y="10227"/>
                    <a:pt x="8633" y="9406"/>
                    <a:pt x="9621" y="8608"/>
                  </a:cubicBezTo>
                  <a:cubicBezTo>
                    <a:pt x="9835" y="8429"/>
                    <a:pt x="10050" y="8251"/>
                    <a:pt x="10228" y="8096"/>
                  </a:cubicBezTo>
                  <a:cubicBezTo>
                    <a:pt x="10788" y="7667"/>
                    <a:pt x="11300" y="7155"/>
                    <a:pt x="11728" y="6596"/>
                  </a:cubicBezTo>
                  <a:cubicBezTo>
                    <a:pt x="13502" y="4298"/>
                    <a:pt x="13729" y="1607"/>
                    <a:pt x="12264" y="476"/>
                  </a:cubicBezTo>
                  <a:cubicBezTo>
                    <a:pt x="11839" y="154"/>
                    <a:pt x="11326" y="0"/>
                    <a:pt x="10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427;p87">
              <a:extLst>
                <a:ext uri="{FF2B5EF4-FFF2-40B4-BE49-F238E27FC236}">
                  <a16:creationId xmlns:a16="http://schemas.microsoft.com/office/drawing/2014/main" id="{B2FA2460-97D3-3E6F-1C60-27747BFFB226}"/>
                </a:ext>
              </a:extLst>
            </p:cNvPr>
            <p:cNvSpPr/>
            <p:nvPr/>
          </p:nvSpPr>
          <p:spPr>
            <a:xfrm>
              <a:off x="7172476" y="1258099"/>
              <a:ext cx="163479" cy="215729"/>
            </a:xfrm>
            <a:custGeom>
              <a:avLst/>
              <a:gdLst/>
              <a:ahLst/>
              <a:cxnLst/>
              <a:rect l="l" t="t" r="r" b="b"/>
              <a:pathLst>
                <a:path w="5394" h="7118" extrusionOk="0">
                  <a:moveTo>
                    <a:pt x="3102" y="1"/>
                  </a:moveTo>
                  <a:cubicBezTo>
                    <a:pt x="1623" y="1"/>
                    <a:pt x="12" y="2330"/>
                    <a:pt x="12" y="2330"/>
                  </a:cubicBezTo>
                  <a:lnTo>
                    <a:pt x="12" y="5236"/>
                  </a:lnTo>
                  <a:cubicBezTo>
                    <a:pt x="12" y="5569"/>
                    <a:pt x="0" y="6212"/>
                    <a:pt x="179" y="6462"/>
                  </a:cubicBezTo>
                  <a:cubicBezTo>
                    <a:pt x="417" y="6783"/>
                    <a:pt x="1072" y="6962"/>
                    <a:pt x="1441" y="7045"/>
                  </a:cubicBezTo>
                  <a:cubicBezTo>
                    <a:pt x="1674" y="7094"/>
                    <a:pt x="1909" y="7117"/>
                    <a:pt x="2143" y="7117"/>
                  </a:cubicBezTo>
                  <a:cubicBezTo>
                    <a:pt x="2830" y="7117"/>
                    <a:pt x="3507" y="6912"/>
                    <a:pt x="4084" y="6521"/>
                  </a:cubicBezTo>
                  <a:cubicBezTo>
                    <a:pt x="4715" y="6093"/>
                    <a:pt x="5227" y="5402"/>
                    <a:pt x="5322" y="4616"/>
                  </a:cubicBezTo>
                  <a:cubicBezTo>
                    <a:pt x="5394" y="3950"/>
                    <a:pt x="5239" y="3247"/>
                    <a:pt x="5239" y="2569"/>
                  </a:cubicBezTo>
                  <a:cubicBezTo>
                    <a:pt x="5239" y="1568"/>
                    <a:pt x="4989" y="461"/>
                    <a:pt x="3441" y="44"/>
                  </a:cubicBezTo>
                  <a:cubicBezTo>
                    <a:pt x="3329" y="15"/>
                    <a:pt x="3216" y="1"/>
                    <a:pt x="3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428;p87">
              <a:extLst>
                <a:ext uri="{FF2B5EF4-FFF2-40B4-BE49-F238E27FC236}">
                  <a16:creationId xmlns:a16="http://schemas.microsoft.com/office/drawing/2014/main" id="{1B4E639E-5818-C7DF-0615-2FDE91CAC5CB}"/>
                </a:ext>
              </a:extLst>
            </p:cNvPr>
            <p:cNvSpPr/>
            <p:nvPr/>
          </p:nvSpPr>
          <p:spPr>
            <a:xfrm>
              <a:off x="7155869" y="1241310"/>
              <a:ext cx="195605" cy="249097"/>
            </a:xfrm>
            <a:custGeom>
              <a:avLst/>
              <a:gdLst/>
              <a:ahLst/>
              <a:cxnLst/>
              <a:rect l="l" t="t" r="r" b="b"/>
              <a:pathLst>
                <a:path w="6454" h="8219" extrusionOk="0">
                  <a:moveTo>
                    <a:pt x="3647" y="1109"/>
                  </a:moveTo>
                  <a:cubicBezTo>
                    <a:pt x="3715" y="1109"/>
                    <a:pt x="3782" y="1117"/>
                    <a:pt x="3846" y="1134"/>
                  </a:cubicBezTo>
                  <a:cubicBezTo>
                    <a:pt x="5001" y="1432"/>
                    <a:pt x="5227" y="2146"/>
                    <a:pt x="5227" y="3123"/>
                  </a:cubicBezTo>
                  <a:cubicBezTo>
                    <a:pt x="5227" y="3408"/>
                    <a:pt x="5263" y="3694"/>
                    <a:pt x="5287" y="3992"/>
                  </a:cubicBezTo>
                  <a:cubicBezTo>
                    <a:pt x="5334" y="4361"/>
                    <a:pt x="5346" y="4730"/>
                    <a:pt x="5322" y="5111"/>
                  </a:cubicBezTo>
                  <a:cubicBezTo>
                    <a:pt x="5251" y="5670"/>
                    <a:pt x="4870" y="6242"/>
                    <a:pt x="4322" y="6623"/>
                  </a:cubicBezTo>
                  <a:cubicBezTo>
                    <a:pt x="3834" y="6943"/>
                    <a:pt x="3265" y="7110"/>
                    <a:pt x="2692" y="7110"/>
                  </a:cubicBezTo>
                  <a:cubicBezTo>
                    <a:pt x="2497" y="7110"/>
                    <a:pt x="2301" y="7091"/>
                    <a:pt x="2108" y="7052"/>
                  </a:cubicBezTo>
                  <a:cubicBezTo>
                    <a:pt x="1536" y="6933"/>
                    <a:pt x="1239" y="6766"/>
                    <a:pt x="1191" y="6706"/>
                  </a:cubicBezTo>
                  <a:cubicBezTo>
                    <a:pt x="1131" y="6599"/>
                    <a:pt x="1108" y="6313"/>
                    <a:pt x="1108" y="5837"/>
                  </a:cubicBezTo>
                  <a:lnTo>
                    <a:pt x="1108" y="3063"/>
                  </a:lnTo>
                  <a:cubicBezTo>
                    <a:pt x="1658" y="2315"/>
                    <a:pt x="2808" y="1109"/>
                    <a:pt x="3647" y="1109"/>
                  </a:cubicBezTo>
                  <a:close/>
                  <a:moveTo>
                    <a:pt x="3654" y="1"/>
                  </a:moveTo>
                  <a:cubicBezTo>
                    <a:pt x="1936" y="1"/>
                    <a:pt x="303" y="2280"/>
                    <a:pt x="96" y="2563"/>
                  </a:cubicBezTo>
                  <a:cubicBezTo>
                    <a:pt x="36" y="2658"/>
                    <a:pt x="0" y="2765"/>
                    <a:pt x="0" y="2884"/>
                  </a:cubicBezTo>
                  <a:lnTo>
                    <a:pt x="0" y="5790"/>
                  </a:lnTo>
                  <a:lnTo>
                    <a:pt x="560" y="5790"/>
                  </a:lnTo>
                  <a:lnTo>
                    <a:pt x="0" y="5837"/>
                  </a:lnTo>
                  <a:cubicBezTo>
                    <a:pt x="0" y="6421"/>
                    <a:pt x="24" y="6980"/>
                    <a:pt x="286" y="7337"/>
                  </a:cubicBezTo>
                  <a:cubicBezTo>
                    <a:pt x="548" y="7706"/>
                    <a:pt x="1084" y="7968"/>
                    <a:pt x="1882" y="8135"/>
                  </a:cubicBezTo>
                  <a:cubicBezTo>
                    <a:pt x="2144" y="8195"/>
                    <a:pt x="2417" y="8218"/>
                    <a:pt x="2679" y="8218"/>
                  </a:cubicBezTo>
                  <a:cubicBezTo>
                    <a:pt x="3489" y="8218"/>
                    <a:pt x="4275" y="7980"/>
                    <a:pt x="4941" y="7540"/>
                  </a:cubicBezTo>
                  <a:cubicBezTo>
                    <a:pt x="5763" y="6980"/>
                    <a:pt x="6311" y="6111"/>
                    <a:pt x="6418" y="5230"/>
                  </a:cubicBezTo>
                  <a:cubicBezTo>
                    <a:pt x="6454" y="4789"/>
                    <a:pt x="6442" y="4337"/>
                    <a:pt x="6382" y="3896"/>
                  </a:cubicBezTo>
                  <a:cubicBezTo>
                    <a:pt x="6370" y="3635"/>
                    <a:pt x="6335" y="3373"/>
                    <a:pt x="6335" y="3123"/>
                  </a:cubicBezTo>
                  <a:cubicBezTo>
                    <a:pt x="6335" y="2515"/>
                    <a:pt x="6335" y="658"/>
                    <a:pt x="4132" y="63"/>
                  </a:cubicBezTo>
                  <a:cubicBezTo>
                    <a:pt x="3973" y="20"/>
                    <a:pt x="3813" y="1"/>
                    <a:pt x="36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429;p87">
              <a:extLst>
                <a:ext uri="{FF2B5EF4-FFF2-40B4-BE49-F238E27FC236}">
                  <a16:creationId xmlns:a16="http://schemas.microsoft.com/office/drawing/2014/main" id="{EBBE409B-A0AD-2351-0B41-2A0B21C8D4C8}"/>
                </a:ext>
              </a:extLst>
            </p:cNvPr>
            <p:cNvSpPr/>
            <p:nvPr/>
          </p:nvSpPr>
          <p:spPr>
            <a:xfrm>
              <a:off x="7068196" y="1057722"/>
              <a:ext cx="304227" cy="344899"/>
            </a:xfrm>
            <a:custGeom>
              <a:avLst/>
              <a:gdLst/>
              <a:ahLst/>
              <a:cxnLst/>
              <a:rect l="l" t="t" r="r" b="b"/>
              <a:pathLst>
                <a:path w="10038" h="11380" extrusionOk="0">
                  <a:moveTo>
                    <a:pt x="5025" y="1"/>
                  </a:moveTo>
                  <a:cubicBezTo>
                    <a:pt x="2250" y="1"/>
                    <a:pt x="0" y="2549"/>
                    <a:pt x="0" y="5680"/>
                  </a:cubicBezTo>
                  <a:cubicBezTo>
                    <a:pt x="0" y="8676"/>
                    <a:pt x="844" y="11379"/>
                    <a:pt x="4468" y="11379"/>
                  </a:cubicBezTo>
                  <a:cubicBezTo>
                    <a:pt x="4647" y="11379"/>
                    <a:pt x="4832" y="11373"/>
                    <a:pt x="5025" y="11359"/>
                  </a:cubicBezTo>
                  <a:cubicBezTo>
                    <a:pt x="7787" y="11169"/>
                    <a:pt x="10037" y="8823"/>
                    <a:pt x="10037" y="5680"/>
                  </a:cubicBezTo>
                  <a:cubicBezTo>
                    <a:pt x="10037" y="2549"/>
                    <a:pt x="7799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430;p87">
              <a:extLst>
                <a:ext uri="{FF2B5EF4-FFF2-40B4-BE49-F238E27FC236}">
                  <a16:creationId xmlns:a16="http://schemas.microsoft.com/office/drawing/2014/main" id="{15421F8B-3CF7-B072-B522-D770AC1AF285}"/>
                </a:ext>
              </a:extLst>
            </p:cNvPr>
            <p:cNvSpPr/>
            <p:nvPr/>
          </p:nvSpPr>
          <p:spPr>
            <a:xfrm>
              <a:off x="7019466" y="1040267"/>
              <a:ext cx="425123" cy="375449"/>
            </a:xfrm>
            <a:custGeom>
              <a:avLst/>
              <a:gdLst/>
              <a:ahLst/>
              <a:cxnLst/>
              <a:rect l="l" t="t" r="r" b="b"/>
              <a:pathLst>
                <a:path w="14027" h="12388" extrusionOk="0">
                  <a:moveTo>
                    <a:pt x="6535" y="1"/>
                  </a:moveTo>
                  <a:cubicBezTo>
                    <a:pt x="6066" y="1"/>
                    <a:pt x="5607" y="74"/>
                    <a:pt x="5156" y="220"/>
                  </a:cubicBezTo>
                  <a:cubicBezTo>
                    <a:pt x="2835" y="970"/>
                    <a:pt x="1692" y="3411"/>
                    <a:pt x="1668" y="3470"/>
                  </a:cubicBezTo>
                  <a:cubicBezTo>
                    <a:pt x="1" y="6339"/>
                    <a:pt x="2025" y="11209"/>
                    <a:pt x="2334" y="11554"/>
                  </a:cubicBezTo>
                  <a:cubicBezTo>
                    <a:pt x="2799" y="12054"/>
                    <a:pt x="5180" y="12364"/>
                    <a:pt x="5632" y="12388"/>
                  </a:cubicBezTo>
                  <a:lnTo>
                    <a:pt x="5680" y="12388"/>
                  </a:lnTo>
                  <a:cubicBezTo>
                    <a:pt x="6799" y="12388"/>
                    <a:pt x="8038" y="10519"/>
                    <a:pt x="8526" y="9709"/>
                  </a:cubicBezTo>
                  <a:cubicBezTo>
                    <a:pt x="8781" y="9265"/>
                    <a:pt x="8405" y="8861"/>
                    <a:pt x="8027" y="8861"/>
                  </a:cubicBezTo>
                  <a:cubicBezTo>
                    <a:pt x="7858" y="8861"/>
                    <a:pt x="7687" y="8942"/>
                    <a:pt x="7573" y="9137"/>
                  </a:cubicBezTo>
                  <a:cubicBezTo>
                    <a:pt x="6918" y="10233"/>
                    <a:pt x="6013" y="11257"/>
                    <a:pt x="5692" y="11269"/>
                  </a:cubicBezTo>
                  <a:cubicBezTo>
                    <a:pt x="4859" y="11221"/>
                    <a:pt x="3525" y="10935"/>
                    <a:pt x="3168" y="10780"/>
                  </a:cubicBezTo>
                  <a:cubicBezTo>
                    <a:pt x="2763" y="10018"/>
                    <a:pt x="1418" y="6113"/>
                    <a:pt x="2656" y="3970"/>
                  </a:cubicBezTo>
                  <a:cubicBezTo>
                    <a:pt x="2680" y="3958"/>
                    <a:pt x="3644" y="1875"/>
                    <a:pt x="5502" y="1267"/>
                  </a:cubicBezTo>
                  <a:cubicBezTo>
                    <a:pt x="5831" y="1159"/>
                    <a:pt x="6171" y="1105"/>
                    <a:pt x="6522" y="1105"/>
                  </a:cubicBezTo>
                  <a:cubicBezTo>
                    <a:pt x="7248" y="1105"/>
                    <a:pt x="8024" y="1337"/>
                    <a:pt x="8859" y="1803"/>
                  </a:cubicBezTo>
                  <a:cubicBezTo>
                    <a:pt x="9014" y="1875"/>
                    <a:pt x="12598" y="3541"/>
                    <a:pt x="10264" y="9256"/>
                  </a:cubicBezTo>
                  <a:lnTo>
                    <a:pt x="9609" y="10661"/>
                  </a:lnTo>
                  <a:cubicBezTo>
                    <a:pt x="9398" y="11099"/>
                    <a:pt x="9762" y="11450"/>
                    <a:pt x="10125" y="11450"/>
                  </a:cubicBezTo>
                  <a:cubicBezTo>
                    <a:pt x="10314" y="11450"/>
                    <a:pt x="10503" y="11354"/>
                    <a:pt x="10609" y="11126"/>
                  </a:cubicBezTo>
                  <a:lnTo>
                    <a:pt x="11288" y="9697"/>
                  </a:lnTo>
                  <a:cubicBezTo>
                    <a:pt x="14026" y="2934"/>
                    <a:pt x="9347" y="815"/>
                    <a:pt x="9347" y="815"/>
                  </a:cubicBezTo>
                  <a:cubicBezTo>
                    <a:pt x="8382" y="273"/>
                    <a:pt x="7442" y="1"/>
                    <a:pt x="6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431;p87">
              <a:extLst>
                <a:ext uri="{FF2B5EF4-FFF2-40B4-BE49-F238E27FC236}">
                  <a16:creationId xmlns:a16="http://schemas.microsoft.com/office/drawing/2014/main" id="{EC806C69-A85F-F7D0-7472-36E2DA64FB20}"/>
                </a:ext>
              </a:extLst>
            </p:cNvPr>
            <p:cNvSpPr/>
            <p:nvPr/>
          </p:nvSpPr>
          <p:spPr>
            <a:xfrm>
              <a:off x="6624744" y="1278191"/>
              <a:ext cx="398756" cy="483223"/>
            </a:xfrm>
            <a:custGeom>
              <a:avLst/>
              <a:gdLst/>
              <a:ahLst/>
              <a:cxnLst/>
              <a:rect l="l" t="t" r="r" b="b"/>
              <a:pathLst>
                <a:path w="13157" h="15944" extrusionOk="0">
                  <a:moveTo>
                    <a:pt x="13133" y="1"/>
                  </a:moveTo>
                  <a:lnTo>
                    <a:pt x="0" y="7787"/>
                  </a:lnTo>
                  <a:lnTo>
                    <a:pt x="0" y="15943"/>
                  </a:lnTo>
                  <a:cubicBezTo>
                    <a:pt x="1" y="15943"/>
                    <a:pt x="2" y="15944"/>
                    <a:pt x="3" y="15944"/>
                  </a:cubicBezTo>
                  <a:cubicBezTo>
                    <a:pt x="223" y="15944"/>
                    <a:pt x="13157" y="8275"/>
                    <a:pt x="13157" y="8275"/>
                  </a:cubicBezTo>
                  <a:lnTo>
                    <a:pt x="131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432;p87">
              <a:extLst>
                <a:ext uri="{FF2B5EF4-FFF2-40B4-BE49-F238E27FC236}">
                  <a16:creationId xmlns:a16="http://schemas.microsoft.com/office/drawing/2014/main" id="{80D75806-0D2E-2442-B10E-1FF7D5765760}"/>
                </a:ext>
              </a:extLst>
            </p:cNvPr>
            <p:cNvSpPr/>
            <p:nvPr/>
          </p:nvSpPr>
          <p:spPr>
            <a:xfrm>
              <a:off x="6611743" y="1265554"/>
              <a:ext cx="424760" cy="507742"/>
            </a:xfrm>
            <a:custGeom>
              <a:avLst/>
              <a:gdLst/>
              <a:ahLst/>
              <a:cxnLst/>
              <a:rect l="l" t="t" r="r" b="b"/>
              <a:pathLst>
                <a:path w="14015" h="16753" extrusionOk="0">
                  <a:moveTo>
                    <a:pt x="13145" y="1168"/>
                  </a:moveTo>
                  <a:lnTo>
                    <a:pt x="13157" y="8442"/>
                  </a:lnTo>
                  <a:cubicBezTo>
                    <a:pt x="8847" y="11002"/>
                    <a:pt x="2751" y="14586"/>
                    <a:pt x="858" y="15658"/>
                  </a:cubicBezTo>
                  <a:lnTo>
                    <a:pt x="858" y="8442"/>
                  </a:lnTo>
                  <a:lnTo>
                    <a:pt x="13145" y="1168"/>
                  </a:lnTo>
                  <a:close/>
                  <a:moveTo>
                    <a:pt x="13564" y="1"/>
                  </a:moveTo>
                  <a:cubicBezTo>
                    <a:pt x="13492" y="1"/>
                    <a:pt x="13418" y="19"/>
                    <a:pt x="13348" y="60"/>
                  </a:cubicBezTo>
                  <a:lnTo>
                    <a:pt x="203" y="7835"/>
                  </a:lnTo>
                  <a:cubicBezTo>
                    <a:pt x="84" y="7907"/>
                    <a:pt x="1" y="8049"/>
                    <a:pt x="1" y="8204"/>
                  </a:cubicBezTo>
                  <a:lnTo>
                    <a:pt x="1" y="16360"/>
                  </a:lnTo>
                  <a:cubicBezTo>
                    <a:pt x="1" y="16467"/>
                    <a:pt x="48" y="16574"/>
                    <a:pt x="120" y="16658"/>
                  </a:cubicBezTo>
                  <a:cubicBezTo>
                    <a:pt x="167" y="16717"/>
                    <a:pt x="239" y="16753"/>
                    <a:pt x="322" y="16753"/>
                  </a:cubicBezTo>
                  <a:cubicBezTo>
                    <a:pt x="810" y="16753"/>
                    <a:pt x="2680" y="15646"/>
                    <a:pt x="13800" y="9050"/>
                  </a:cubicBezTo>
                  <a:cubicBezTo>
                    <a:pt x="13931" y="8978"/>
                    <a:pt x="14014" y="8835"/>
                    <a:pt x="14014" y="8692"/>
                  </a:cubicBezTo>
                  <a:lnTo>
                    <a:pt x="13991" y="429"/>
                  </a:lnTo>
                  <a:cubicBezTo>
                    <a:pt x="13991" y="178"/>
                    <a:pt x="13787" y="1"/>
                    <a:pt x="13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433;p87">
              <a:extLst>
                <a:ext uri="{FF2B5EF4-FFF2-40B4-BE49-F238E27FC236}">
                  <a16:creationId xmlns:a16="http://schemas.microsoft.com/office/drawing/2014/main" id="{D0239FBF-E321-39BE-EF12-CC9D8C675A07}"/>
                </a:ext>
              </a:extLst>
            </p:cNvPr>
            <p:cNvSpPr/>
            <p:nvPr/>
          </p:nvSpPr>
          <p:spPr>
            <a:xfrm>
              <a:off x="6232901" y="1274948"/>
              <a:ext cx="391906" cy="486435"/>
            </a:xfrm>
            <a:custGeom>
              <a:avLst/>
              <a:gdLst/>
              <a:ahLst/>
              <a:cxnLst/>
              <a:rect l="l" t="t" r="r" b="b"/>
              <a:pathLst>
                <a:path w="12931" h="16050" extrusionOk="0">
                  <a:moveTo>
                    <a:pt x="0" y="0"/>
                  </a:moveTo>
                  <a:lnTo>
                    <a:pt x="0" y="8430"/>
                  </a:lnTo>
                  <a:lnTo>
                    <a:pt x="12930" y="16050"/>
                  </a:lnTo>
                  <a:lnTo>
                    <a:pt x="12930" y="78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434;p87">
              <a:extLst>
                <a:ext uri="{FF2B5EF4-FFF2-40B4-BE49-F238E27FC236}">
                  <a16:creationId xmlns:a16="http://schemas.microsoft.com/office/drawing/2014/main" id="{0C1CD2E3-DB06-B84F-6A57-471E20B1EFF6}"/>
                </a:ext>
              </a:extLst>
            </p:cNvPr>
            <p:cNvSpPr/>
            <p:nvPr/>
          </p:nvSpPr>
          <p:spPr>
            <a:xfrm>
              <a:off x="6357000" y="1350347"/>
              <a:ext cx="144021" cy="337080"/>
            </a:xfrm>
            <a:custGeom>
              <a:avLst/>
              <a:gdLst/>
              <a:ahLst/>
              <a:cxnLst/>
              <a:rect l="l" t="t" r="r" b="b"/>
              <a:pathLst>
                <a:path w="4752" h="11122" extrusionOk="0">
                  <a:moveTo>
                    <a:pt x="1" y="1"/>
                  </a:moveTo>
                  <a:lnTo>
                    <a:pt x="251" y="8430"/>
                  </a:lnTo>
                  <a:lnTo>
                    <a:pt x="4752" y="11121"/>
                  </a:lnTo>
                  <a:lnTo>
                    <a:pt x="4752" y="28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435;p87">
              <a:extLst>
                <a:ext uri="{FF2B5EF4-FFF2-40B4-BE49-F238E27FC236}">
                  <a16:creationId xmlns:a16="http://schemas.microsoft.com/office/drawing/2014/main" id="{54F815EE-E1B4-D29B-68DB-A92F9DDE09E4}"/>
                </a:ext>
              </a:extLst>
            </p:cNvPr>
            <p:cNvSpPr/>
            <p:nvPr/>
          </p:nvSpPr>
          <p:spPr>
            <a:xfrm>
              <a:off x="6219900" y="1262099"/>
              <a:ext cx="417880" cy="512288"/>
            </a:xfrm>
            <a:custGeom>
              <a:avLst/>
              <a:gdLst/>
              <a:ahLst/>
              <a:cxnLst/>
              <a:rect l="l" t="t" r="r" b="b"/>
              <a:pathLst>
                <a:path w="13788" h="16903" extrusionOk="0">
                  <a:moveTo>
                    <a:pt x="858" y="1198"/>
                  </a:moveTo>
                  <a:lnTo>
                    <a:pt x="12931" y="8556"/>
                  </a:lnTo>
                  <a:lnTo>
                    <a:pt x="12931" y="15724"/>
                  </a:lnTo>
                  <a:lnTo>
                    <a:pt x="858" y="8616"/>
                  </a:lnTo>
                  <a:lnTo>
                    <a:pt x="858" y="1198"/>
                  </a:lnTo>
                  <a:close/>
                  <a:moveTo>
                    <a:pt x="427" y="1"/>
                  </a:moveTo>
                  <a:cubicBezTo>
                    <a:pt x="206" y="1"/>
                    <a:pt x="4" y="176"/>
                    <a:pt x="12" y="424"/>
                  </a:cubicBezTo>
                  <a:lnTo>
                    <a:pt x="12" y="8866"/>
                  </a:lnTo>
                  <a:cubicBezTo>
                    <a:pt x="1" y="9009"/>
                    <a:pt x="84" y="9152"/>
                    <a:pt x="215" y="9235"/>
                  </a:cubicBezTo>
                  <a:lnTo>
                    <a:pt x="13145" y="16831"/>
                  </a:lnTo>
                  <a:cubicBezTo>
                    <a:pt x="13205" y="16879"/>
                    <a:pt x="13276" y="16891"/>
                    <a:pt x="13359" y="16891"/>
                  </a:cubicBezTo>
                  <a:lnTo>
                    <a:pt x="13359" y="16903"/>
                  </a:lnTo>
                  <a:cubicBezTo>
                    <a:pt x="13586" y="16903"/>
                    <a:pt x="13776" y="16712"/>
                    <a:pt x="13788" y="16474"/>
                  </a:cubicBezTo>
                  <a:lnTo>
                    <a:pt x="13788" y="8318"/>
                  </a:lnTo>
                  <a:cubicBezTo>
                    <a:pt x="13788" y="8163"/>
                    <a:pt x="13705" y="8032"/>
                    <a:pt x="13574" y="7949"/>
                  </a:cubicBezTo>
                  <a:lnTo>
                    <a:pt x="655" y="67"/>
                  </a:lnTo>
                  <a:cubicBezTo>
                    <a:pt x="582" y="22"/>
                    <a:pt x="504" y="1"/>
                    <a:pt x="4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436;p87">
              <a:extLst>
                <a:ext uri="{FF2B5EF4-FFF2-40B4-BE49-F238E27FC236}">
                  <a16:creationId xmlns:a16="http://schemas.microsoft.com/office/drawing/2014/main" id="{29729CA6-5E81-F3B2-017B-F589C545057B}"/>
                </a:ext>
              </a:extLst>
            </p:cNvPr>
            <p:cNvSpPr/>
            <p:nvPr/>
          </p:nvSpPr>
          <p:spPr>
            <a:xfrm>
              <a:off x="6232901" y="1052692"/>
              <a:ext cx="789904" cy="461553"/>
            </a:xfrm>
            <a:custGeom>
              <a:avLst/>
              <a:gdLst/>
              <a:ahLst/>
              <a:cxnLst/>
              <a:rect l="l" t="t" r="r" b="b"/>
              <a:pathLst>
                <a:path w="26063" h="15229" extrusionOk="0">
                  <a:moveTo>
                    <a:pt x="13038" y="0"/>
                  </a:moveTo>
                  <a:lnTo>
                    <a:pt x="0" y="7334"/>
                  </a:lnTo>
                  <a:lnTo>
                    <a:pt x="12930" y="15228"/>
                  </a:lnTo>
                  <a:lnTo>
                    <a:pt x="26063" y="7453"/>
                  </a:lnTo>
                  <a:lnTo>
                    <a:pt x="13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437;p87">
              <a:extLst>
                <a:ext uri="{FF2B5EF4-FFF2-40B4-BE49-F238E27FC236}">
                  <a16:creationId xmlns:a16="http://schemas.microsoft.com/office/drawing/2014/main" id="{27DF5678-4E4C-FF1C-B750-EFC6D31CD0BF}"/>
                </a:ext>
              </a:extLst>
            </p:cNvPr>
            <p:cNvSpPr/>
            <p:nvPr/>
          </p:nvSpPr>
          <p:spPr>
            <a:xfrm>
              <a:off x="6357000" y="1122332"/>
              <a:ext cx="531927" cy="313228"/>
            </a:xfrm>
            <a:custGeom>
              <a:avLst/>
              <a:gdLst/>
              <a:ahLst/>
              <a:cxnLst/>
              <a:rect l="l" t="t" r="r" b="b"/>
              <a:pathLst>
                <a:path w="17551" h="10335" extrusionOk="0">
                  <a:moveTo>
                    <a:pt x="12955" y="0"/>
                  </a:moveTo>
                  <a:lnTo>
                    <a:pt x="1" y="7525"/>
                  </a:lnTo>
                  <a:lnTo>
                    <a:pt x="4740" y="10335"/>
                  </a:lnTo>
                  <a:lnTo>
                    <a:pt x="17551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438;p87">
              <a:extLst>
                <a:ext uri="{FF2B5EF4-FFF2-40B4-BE49-F238E27FC236}">
                  <a16:creationId xmlns:a16="http://schemas.microsoft.com/office/drawing/2014/main" id="{9B9BA216-AED1-A5DE-4D99-796BD7F6A776}"/>
                </a:ext>
              </a:extLst>
            </p:cNvPr>
            <p:cNvSpPr/>
            <p:nvPr/>
          </p:nvSpPr>
          <p:spPr>
            <a:xfrm>
              <a:off x="6357000" y="1122332"/>
              <a:ext cx="531927" cy="313228"/>
            </a:xfrm>
            <a:custGeom>
              <a:avLst/>
              <a:gdLst/>
              <a:ahLst/>
              <a:cxnLst/>
              <a:rect l="l" t="t" r="r" b="b"/>
              <a:pathLst>
                <a:path w="17551" h="10335" extrusionOk="0">
                  <a:moveTo>
                    <a:pt x="12955" y="0"/>
                  </a:moveTo>
                  <a:lnTo>
                    <a:pt x="1" y="7525"/>
                  </a:lnTo>
                  <a:lnTo>
                    <a:pt x="4740" y="10335"/>
                  </a:lnTo>
                  <a:lnTo>
                    <a:pt x="17551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439;p87">
              <a:extLst>
                <a:ext uri="{FF2B5EF4-FFF2-40B4-BE49-F238E27FC236}">
                  <a16:creationId xmlns:a16="http://schemas.microsoft.com/office/drawing/2014/main" id="{98BDD2E7-4F43-9012-5CA0-F091844C8C1A}"/>
                </a:ext>
              </a:extLst>
            </p:cNvPr>
            <p:cNvSpPr/>
            <p:nvPr/>
          </p:nvSpPr>
          <p:spPr>
            <a:xfrm>
              <a:off x="6217748" y="1039600"/>
              <a:ext cx="820242" cy="487254"/>
            </a:xfrm>
            <a:custGeom>
              <a:avLst/>
              <a:gdLst/>
              <a:ahLst/>
              <a:cxnLst/>
              <a:rect l="l" t="t" r="r" b="b"/>
              <a:pathLst>
                <a:path w="27064" h="16077" extrusionOk="0">
                  <a:moveTo>
                    <a:pt x="13538" y="932"/>
                  </a:moveTo>
                  <a:lnTo>
                    <a:pt x="25718" y="7885"/>
                  </a:lnTo>
                  <a:lnTo>
                    <a:pt x="13430" y="15160"/>
                  </a:lnTo>
                  <a:lnTo>
                    <a:pt x="1346" y="7790"/>
                  </a:lnTo>
                  <a:lnTo>
                    <a:pt x="13538" y="932"/>
                  </a:lnTo>
                  <a:close/>
                  <a:moveTo>
                    <a:pt x="13538" y="1"/>
                  </a:moveTo>
                  <a:cubicBezTo>
                    <a:pt x="13463" y="1"/>
                    <a:pt x="13389" y="21"/>
                    <a:pt x="13323" y="63"/>
                  </a:cubicBezTo>
                  <a:lnTo>
                    <a:pt x="298" y="7397"/>
                  </a:lnTo>
                  <a:cubicBezTo>
                    <a:pt x="12" y="7552"/>
                    <a:pt x="0" y="7957"/>
                    <a:pt x="286" y="8135"/>
                  </a:cubicBezTo>
                  <a:lnTo>
                    <a:pt x="13204" y="16017"/>
                  </a:lnTo>
                  <a:cubicBezTo>
                    <a:pt x="13276" y="16065"/>
                    <a:pt x="13347" y="16077"/>
                    <a:pt x="13430" y="16077"/>
                  </a:cubicBezTo>
                  <a:cubicBezTo>
                    <a:pt x="13502" y="16077"/>
                    <a:pt x="13573" y="16053"/>
                    <a:pt x="13633" y="16017"/>
                  </a:cubicBezTo>
                  <a:lnTo>
                    <a:pt x="26777" y="8243"/>
                  </a:lnTo>
                  <a:cubicBezTo>
                    <a:pt x="27063" y="8076"/>
                    <a:pt x="27063" y="7659"/>
                    <a:pt x="26777" y="7504"/>
                  </a:cubicBezTo>
                  <a:lnTo>
                    <a:pt x="13752" y="63"/>
                  </a:lnTo>
                  <a:cubicBezTo>
                    <a:pt x="13686" y="21"/>
                    <a:pt x="13612" y="1"/>
                    <a:pt x="13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440;p87">
              <a:extLst>
                <a:ext uri="{FF2B5EF4-FFF2-40B4-BE49-F238E27FC236}">
                  <a16:creationId xmlns:a16="http://schemas.microsoft.com/office/drawing/2014/main" id="{9FC35C2A-AF15-FB48-7344-B7AD8A0ABB03}"/>
                </a:ext>
              </a:extLst>
            </p:cNvPr>
            <p:cNvSpPr/>
            <p:nvPr/>
          </p:nvSpPr>
          <p:spPr>
            <a:xfrm>
              <a:off x="6421974" y="1464748"/>
              <a:ext cx="168904" cy="214001"/>
            </a:xfrm>
            <a:custGeom>
              <a:avLst/>
              <a:gdLst/>
              <a:ahLst/>
              <a:cxnLst/>
              <a:rect l="l" t="t" r="r" b="b"/>
              <a:pathLst>
                <a:path w="5573" h="7061" extrusionOk="0">
                  <a:moveTo>
                    <a:pt x="0" y="0"/>
                  </a:moveTo>
                  <a:lnTo>
                    <a:pt x="0" y="3846"/>
                  </a:lnTo>
                  <a:lnTo>
                    <a:pt x="5536" y="7060"/>
                  </a:lnTo>
                  <a:lnTo>
                    <a:pt x="5572" y="32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441;p87">
              <a:extLst>
                <a:ext uri="{FF2B5EF4-FFF2-40B4-BE49-F238E27FC236}">
                  <a16:creationId xmlns:a16="http://schemas.microsoft.com/office/drawing/2014/main" id="{8A073CD3-107F-01DE-64DD-B6D86B695F81}"/>
                </a:ext>
              </a:extLst>
            </p:cNvPr>
            <p:cNvSpPr/>
            <p:nvPr/>
          </p:nvSpPr>
          <p:spPr>
            <a:xfrm>
              <a:off x="7306333" y="1571907"/>
              <a:ext cx="131747" cy="402362"/>
            </a:xfrm>
            <a:custGeom>
              <a:avLst/>
              <a:gdLst/>
              <a:ahLst/>
              <a:cxnLst/>
              <a:rect l="l" t="t" r="r" b="b"/>
              <a:pathLst>
                <a:path w="4347" h="13276" extrusionOk="0">
                  <a:moveTo>
                    <a:pt x="4084" y="0"/>
                  </a:moveTo>
                  <a:lnTo>
                    <a:pt x="0" y="1417"/>
                  </a:lnTo>
                  <a:lnTo>
                    <a:pt x="405" y="13276"/>
                  </a:lnTo>
                  <a:lnTo>
                    <a:pt x="4346" y="11109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442;p87">
              <a:extLst>
                <a:ext uri="{FF2B5EF4-FFF2-40B4-BE49-F238E27FC236}">
                  <a16:creationId xmlns:a16="http://schemas.microsoft.com/office/drawing/2014/main" id="{8F9E1431-90C5-4571-2E87-D3ECA6A39A60}"/>
                </a:ext>
              </a:extLst>
            </p:cNvPr>
            <p:cNvSpPr/>
            <p:nvPr/>
          </p:nvSpPr>
          <p:spPr>
            <a:xfrm>
              <a:off x="5041825" y="2472328"/>
              <a:ext cx="3669875" cy="2263455"/>
            </a:xfrm>
            <a:custGeom>
              <a:avLst/>
              <a:gdLst/>
              <a:ahLst/>
              <a:cxnLst/>
              <a:rect l="l" t="t" r="r" b="b"/>
              <a:pathLst>
                <a:path w="121088" h="74683" extrusionOk="0">
                  <a:moveTo>
                    <a:pt x="57270" y="0"/>
                  </a:moveTo>
                  <a:cubicBezTo>
                    <a:pt x="56389" y="0"/>
                    <a:pt x="55508" y="232"/>
                    <a:pt x="54722" y="697"/>
                  </a:cubicBezTo>
                  <a:lnTo>
                    <a:pt x="3287" y="30962"/>
                  </a:lnTo>
                  <a:cubicBezTo>
                    <a:pt x="13" y="32903"/>
                    <a:pt x="1" y="37642"/>
                    <a:pt x="3275" y="39594"/>
                  </a:cubicBezTo>
                  <a:lnTo>
                    <a:pt x="61104" y="73980"/>
                  </a:lnTo>
                  <a:cubicBezTo>
                    <a:pt x="61894" y="74447"/>
                    <a:pt x="62785" y="74682"/>
                    <a:pt x="63674" y="74682"/>
                  </a:cubicBezTo>
                  <a:cubicBezTo>
                    <a:pt x="64553" y="74682"/>
                    <a:pt x="65431" y="74453"/>
                    <a:pt x="66211" y="73991"/>
                  </a:cubicBezTo>
                  <a:lnTo>
                    <a:pt x="117801" y="43559"/>
                  </a:lnTo>
                  <a:cubicBezTo>
                    <a:pt x="121087" y="41618"/>
                    <a:pt x="121087" y="36856"/>
                    <a:pt x="117801" y="34915"/>
                  </a:cubicBezTo>
                  <a:lnTo>
                    <a:pt x="59818" y="697"/>
                  </a:lnTo>
                  <a:cubicBezTo>
                    <a:pt x="59032" y="232"/>
                    <a:pt x="58151" y="0"/>
                    <a:pt x="57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443;p87">
              <a:extLst>
                <a:ext uri="{FF2B5EF4-FFF2-40B4-BE49-F238E27FC236}">
                  <a16:creationId xmlns:a16="http://schemas.microsoft.com/office/drawing/2014/main" id="{D5A5C3D4-334E-FFFC-7269-A0F41B31B0EB}"/>
                </a:ext>
              </a:extLst>
            </p:cNvPr>
            <p:cNvSpPr/>
            <p:nvPr/>
          </p:nvSpPr>
          <p:spPr>
            <a:xfrm>
              <a:off x="5548767" y="3437329"/>
              <a:ext cx="1443789" cy="939320"/>
            </a:xfrm>
            <a:custGeom>
              <a:avLst/>
              <a:gdLst/>
              <a:ahLst/>
              <a:cxnLst/>
              <a:rect l="l" t="t" r="r" b="b"/>
              <a:pathLst>
                <a:path w="47638" h="30993" extrusionOk="0">
                  <a:moveTo>
                    <a:pt x="1" y="0"/>
                  </a:moveTo>
                  <a:lnTo>
                    <a:pt x="1" y="3096"/>
                  </a:lnTo>
                  <a:lnTo>
                    <a:pt x="47638" y="30992"/>
                  </a:lnTo>
                  <a:lnTo>
                    <a:pt x="47531" y="28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444;p87">
              <a:extLst>
                <a:ext uri="{FF2B5EF4-FFF2-40B4-BE49-F238E27FC236}">
                  <a16:creationId xmlns:a16="http://schemas.microsoft.com/office/drawing/2014/main" id="{3E54BF06-8121-8830-9506-76069407E2C0}"/>
                </a:ext>
              </a:extLst>
            </p:cNvPr>
            <p:cNvSpPr/>
            <p:nvPr/>
          </p:nvSpPr>
          <p:spPr>
            <a:xfrm>
              <a:off x="5535796" y="3424328"/>
              <a:ext cx="1470126" cy="965294"/>
            </a:xfrm>
            <a:custGeom>
              <a:avLst/>
              <a:gdLst/>
              <a:ahLst/>
              <a:cxnLst/>
              <a:rect l="l" t="t" r="r" b="b"/>
              <a:pathLst>
                <a:path w="48507" h="31850" extrusionOk="0">
                  <a:moveTo>
                    <a:pt x="858" y="1179"/>
                  </a:moveTo>
                  <a:lnTo>
                    <a:pt x="47542" y="28790"/>
                  </a:lnTo>
                  <a:lnTo>
                    <a:pt x="47613" y="30659"/>
                  </a:lnTo>
                  <a:lnTo>
                    <a:pt x="858" y="3287"/>
                  </a:lnTo>
                  <a:lnTo>
                    <a:pt x="858" y="1179"/>
                  </a:lnTo>
                  <a:close/>
                  <a:moveTo>
                    <a:pt x="431" y="1"/>
                  </a:moveTo>
                  <a:cubicBezTo>
                    <a:pt x="211" y="1"/>
                    <a:pt x="0" y="178"/>
                    <a:pt x="0" y="429"/>
                  </a:cubicBezTo>
                  <a:lnTo>
                    <a:pt x="0" y="3525"/>
                  </a:lnTo>
                  <a:cubicBezTo>
                    <a:pt x="0" y="3680"/>
                    <a:pt x="84" y="3823"/>
                    <a:pt x="215" y="3894"/>
                  </a:cubicBezTo>
                  <a:lnTo>
                    <a:pt x="47852" y="31790"/>
                  </a:lnTo>
                  <a:cubicBezTo>
                    <a:pt x="47911" y="31826"/>
                    <a:pt x="47994" y="31850"/>
                    <a:pt x="48066" y="31850"/>
                  </a:cubicBezTo>
                  <a:cubicBezTo>
                    <a:pt x="48304" y="31850"/>
                    <a:pt x="48506" y="31648"/>
                    <a:pt x="48494" y="31409"/>
                  </a:cubicBezTo>
                  <a:lnTo>
                    <a:pt x="48387" y="28528"/>
                  </a:lnTo>
                  <a:cubicBezTo>
                    <a:pt x="48387" y="28385"/>
                    <a:pt x="48304" y="28242"/>
                    <a:pt x="48185" y="28171"/>
                  </a:cubicBezTo>
                  <a:lnTo>
                    <a:pt x="643" y="60"/>
                  </a:lnTo>
                  <a:cubicBezTo>
                    <a:pt x="576" y="19"/>
                    <a:pt x="503" y="1"/>
                    <a:pt x="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445;p87">
              <a:extLst>
                <a:ext uri="{FF2B5EF4-FFF2-40B4-BE49-F238E27FC236}">
                  <a16:creationId xmlns:a16="http://schemas.microsoft.com/office/drawing/2014/main" id="{CDE7E43D-EEBD-2C29-B3C4-89E49F98688D}"/>
                </a:ext>
              </a:extLst>
            </p:cNvPr>
            <p:cNvSpPr/>
            <p:nvPr/>
          </p:nvSpPr>
          <p:spPr>
            <a:xfrm>
              <a:off x="5549130" y="2660855"/>
              <a:ext cx="2748981" cy="1628513"/>
            </a:xfrm>
            <a:custGeom>
              <a:avLst/>
              <a:gdLst/>
              <a:ahLst/>
              <a:cxnLst/>
              <a:rect l="l" t="t" r="r" b="b"/>
              <a:pathLst>
                <a:path w="90703" h="53733" extrusionOk="0">
                  <a:moveTo>
                    <a:pt x="42982" y="0"/>
                  </a:moveTo>
                  <a:lnTo>
                    <a:pt x="1" y="25634"/>
                  </a:lnTo>
                  <a:lnTo>
                    <a:pt x="47519" y="53733"/>
                  </a:lnTo>
                  <a:lnTo>
                    <a:pt x="90703" y="27694"/>
                  </a:lnTo>
                  <a:lnTo>
                    <a:pt x="429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446;p87">
              <a:extLst>
                <a:ext uri="{FF2B5EF4-FFF2-40B4-BE49-F238E27FC236}">
                  <a16:creationId xmlns:a16="http://schemas.microsoft.com/office/drawing/2014/main" id="{011D5E9D-E5AF-1068-26C0-DC727FA58760}"/>
                </a:ext>
              </a:extLst>
            </p:cNvPr>
            <p:cNvSpPr/>
            <p:nvPr/>
          </p:nvSpPr>
          <p:spPr>
            <a:xfrm>
              <a:off x="5536160" y="2648127"/>
              <a:ext cx="2774955" cy="1654244"/>
            </a:xfrm>
            <a:custGeom>
              <a:avLst/>
              <a:gdLst/>
              <a:ahLst/>
              <a:cxnLst/>
              <a:rect l="l" t="t" r="r" b="b"/>
              <a:pathLst>
                <a:path w="91560" h="54582" extrusionOk="0">
                  <a:moveTo>
                    <a:pt x="43410" y="920"/>
                  </a:moveTo>
                  <a:lnTo>
                    <a:pt x="90297" y="28126"/>
                  </a:lnTo>
                  <a:lnTo>
                    <a:pt x="47947" y="53653"/>
                  </a:lnTo>
                  <a:lnTo>
                    <a:pt x="1262" y="26042"/>
                  </a:lnTo>
                  <a:lnTo>
                    <a:pt x="43410" y="920"/>
                  </a:lnTo>
                  <a:close/>
                  <a:moveTo>
                    <a:pt x="43410" y="1"/>
                  </a:moveTo>
                  <a:cubicBezTo>
                    <a:pt x="43336" y="1"/>
                    <a:pt x="43262" y="21"/>
                    <a:pt x="43196" y="63"/>
                  </a:cubicBezTo>
                  <a:lnTo>
                    <a:pt x="203" y="25685"/>
                  </a:lnTo>
                  <a:cubicBezTo>
                    <a:pt x="84" y="25769"/>
                    <a:pt x="0" y="25900"/>
                    <a:pt x="0" y="26054"/>
                  </a:cubicBezTo>
                  <a:cubicBezTo>
                    <a:pt x="0" y="26209"/>
                    <a:pt x="84" y="26340"/>
                    <a:pt x="203" y="26423"/>
                  </a:cubicBezTo>
                  <a:lnTo>
                    <a:pt x="47732" y="54522"/>
                  </a:lnTo>
                  <a:cubicBezTo>
                    <a:pt x="47792" y="54558"/>
                    <a:pt x="47875" y="54570"/>
                    <a:pt x="47947" y="54582"/>
                  </a:cubicBezTo>
                  <a:cubicBezTo>
                    <a:pt x="48030" y="54582"/>
                    <a:pt x="48101" y="54558"/>
                    <a:pt x="48161" y="54522"/>
                  </a:cubicBezTo>
                  <a:lnTo>
                    <a:pt x="91345" y="28483"/>
                  </a:lnTo>
                  <a:cubicBezTo>
                    <a:pt x="91476" y="28400"/>
                    <a:pt x="91559" y="28269"/>
                    <a:pt x="91559" y="28114"/>
                  </a:cubicBezTo>
                  <a:cubicBezTo>
                    <a:pt x="91559" y="27959"/>
                    <a:pt x="91476" y="27828"/>
                    <a:pt x="91345" y="27745"/>
                  </a:cubicBezTo>
                  <a:lnTo>
                    <a:pt x="43625" y="63"/>
                  </a:lnTo>
                  <a:cubicBezTo>
                    <a:pt x="43559" y="21"/>
                    <a:pt x="43485" y="1"/>
                    <a:pt x="43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447;p87">
              <a:extLst>
                <a:ext uri="{FF2B5EF4-FFF2-40B4-BE49-F238E27FC236}">
                  <a16:creationId xmlns:a16="http://schemas.microsoft.com/office/drawing/2014/main" id="{01DC73BE-22C4-2E22-FD43-688BD01CD1A7}"/>
                </a:ext>
              </a:extLst>
            </p:cNvPr>
            <p:cNvSpPr/>
            <p:nvPr/>
          </p:nvSpPr>
          <p:spPr>
            <a:xfrm>
              <a:off x="6991343" y="3500121"/>
              <a:ext cx="1308466" cy="876523"/>
            </a:xfrm>
            <a:custGeom>
              <a:avLst/>
              <a:gdLst/>
              <a:ahLst/>
              <a:cxnLst/>
              <a:rect l="l" t="t" r="r" b="b"/>
              <a:pathLst>
                <a:path w="43173" h="28921" extrusionOk="0">
                  <a:moveTo>
                    <a:pt x="43172" y="0"/>
                  </a:moveTo>
                  <a:lnTo>
                    <a:pt x="0" y="26039"/>
                  </a:lnTo>
                  <a:lnTo>
                    <a:pt x="95" y="28920"/>
                  </a:lnTo>
                  <a:lnTo>
                    <a:pt x="43172" y="2977"/>
                  </a:lnTo>
                  <a:lnTo>
                    <a:pt x="43172" y="0"/>
                  </a:lnTo>
                  <a:close/>
                </a:path>
              </a:pathLst>
            </a:custGeom>
            <a:solidFill>
              <a:srgbClr val="D3D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448;p87">
              <a:extLst>
                <a:ext uri="{FF2B5EF4-FFF2-40B4-BE49-F238E27FC236}">
                  <a16:creationId xmlns:a16="http://schemas.microsoft.com/office/drawing/2014/main" id="{DC815C85-B21F-4360-13F5-F791C05377D1}"/>
                </a:ext>
              </a:extLst>
            </p:cNvPr>
            <p:cNvSpPr/>
            <p:nvPr/>
          </p:nvSpPr>
          <p:spPr>
            <a:xfrm>
              <a:off x="6991343" y="3500121"/>
              <a:ext cx="1308466" cy="876523"/>
            </a:xfrm>
            <a:custGeom>
              <a:avLst/>
              <a:gdLst/>
              <a:ahLst/>
              <a:cxnLst/>
              <a:rect l="l" t="t" r="r" b="b"/>
              <a:pathLst>
                <a:path w="43173" h="28921" extrusionOk="0">
                  <a:moveTo>
                    <a:pt x="43172" y="0"/>
                  </a:moveTo>
                  <a:lnTo>
                    <a:pt x="0" y="26039"/>
                  </a:lnTo>
                  <a:lnTo>
                    <a:pt x="95" y="28920"/>
                  </a:lnTo>
                  <a:lnTo>
                    <a:pt x="43172" y="2977"/>
                  </a:lnTo>
                  <a:lnTo>
                    <a:pt x="431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449;p87">
              <a:extLst>
                <a:ext uri="{FF2B5EF4-FFF2-40B4-BE49-F238E27FC236}">
                  <a16:creationId xmlns:a16="http://schemas.microsoft.com/office/drawing/2014/main" id="{2D039ADF-7425-5A6A-7EC9-22114DF1E97E}"/>
                </a:ext>
              </a:extLst>
            </p:cNvPr>
            <p:cNvSpPr/>
            <p:nvPr/>
          </p:nvSpPr>
          <p:spPr>
            <a:xfrm>
              <a:off x="6977979" y="3487120"/>
              <a:ext cx="1334803" cy="902497"/>
            </a:xfrm>
            <a:custGeom>
              <a:avLst/>
              <a:gdLst/>
              <a:ahLst/>
              <a:cxnLst/>
              <a:rect l="l" t="t" r="r" b="b"/>
              <a:pathLst>
                <a:path w="44042" h="29778" extrusionOk="0">
                  <a:moveTo>
                    <a:pt x="43196" y="1191"/>
                  </a:moveTo>
                  <a:lnTo>
                    <a:pt x="43196" y="3156"/>
                  </a:lnTo>
                  <a:lnTo>
                    <a:pt x="941" y="28611"/>
                  </a:lnTo>
                  <a:lnTo>
                    <a:pt x="870" y="26706"/>
                  </a:lnTo>
                  <a:lnTo>
                    <a:pt x="43196" y="1191"/>
                  </a:lnTo>
                  <a:close/>
                  <a:moveTo>
                    <a:pt x="43616" y="0"/>
                  </a:moveTo>
                  <a:cubicBezTo>
                    <a:pt x="43543" y="0"/>
                    <a:pt x="43469" y="19"/>
                    <a:pt x="43399" y="60"/>
                  </a:cubicBezTo>
                  <a:lnTo>
                    <a:pt x="215" y="26099"/>
                  </a:lnTo>
                  <a:cubicBezTo>
                    <a:pt x="84" y="26182"/>
                    <a:pt x="1" y="26325"/>
                    <a:pt x="13" y="26480"/>
                  </a:cubicBezTo>
                  <a:lnTo>
                    <a:pt x="108" y="29361"/>
                  </a:lnTo>
                  <a:cubicBezTo>
                    <a:pt x="120" y="29516"/>
                    <a:pt x="203" y="29647"/>
                    <a:pt x="334" y="29718"/>
                  </a:cubicBezTo>
                  <a:cubicBezTo>
                    <a:pt x="394" y="29754"/>
                    <a:pt x="465" y="29778"/>
                    <a:pt x="536" y="29778"/>
                  </a:cubicBezTo>
                  <a:cubicBezTo>
                    <a:pt x="620" y="29778"/>
                    <a:pt x="691" y="29754"/>
                    <a:pt x="763" y="29718"/>
                  </a:cubicBezTo>
                  <a:lnTo>
                    <a:pt x="43839" y="3763"/>
                  </a:lnTo>
                  <a:cubicBezTo>
                    <a:pt x="43970" y="3691"/>
                    <a:pt x="44042" y="3549"/>
                    <a:pt x="44042" y="3406"/>
                  </a:cubicBezTo>
                  <a:lnTo>
                    <a:pt x="44042" y="429"/>
                  </a:lnTo>
                  <a:cubicBezTo>
                    <a:pt x="44042" y="177"/>
                    <a:pt x="43838" y="0"/>
                    <a:pt x="436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450;p87">
              <a:extLst>
                <a:ext uri="{FF2B5EF4-FFF2-40B4-BE49-F238E27FC236}">
                  <a16:creationId xmlns:a16="http://schemas.microsoft.com/office/drawing/2014/main" id="{99814A74-FC70-541C-B15B-0DF38655A92A}"/>
                </a:ext>
              </a:extLst>
            </p:cNvPr>
            <p:cNvSpPr/>
            <p:nvPr/>
          </p:nvSpPr>
          <p:spPr>
            <a:xfrm>
              <a:off x="5536160" y="3435965"/>
              <a:ext cx="1468307" cy="1086100"/>
            </a:xfrm>
            <a:custGeom>
              <a:avLst/>
              <a:gdLst/>
              <a:ahLst/>
              <a:cxnLst/>
              <a:rect l="l" t="t" r="r" b="b"/>
              <a:pathLst>
                <a:path w="48447" h="35836" extrusionOk="0">
                  <a:moveTo>
                    <a:pt x="429" y="1"/>
                  </a:moveTo>
                  <a:cubicBezTo>
                    <a:pt x="223" y="1"/>
                    <a:pt x="18" y="135"/>
                    <a:pt x="0" y="403"/>
                  </a:cubicBezTo>
                  <a:lnTo>
                    <a:pt x="0" y="7653"/>
                  </a:lnTo>
                  <a:cubicBezTo>
                    <a:pt x="0" y="7796"/>
                    <a:pt x="84" y="7939"/>
                    <a:pt x="215" y="8023"/>
                  </a:cubicBezTo>
                  <a:lnTo>
                    <a:pt x="47804" y="35776"/>
                  </a:lnTo>
                  <a:cubicBezTo>
                    <a:pt x="47863" y="35812"/>
                    <a:pt x="47935" y="35836"/>
                    <a:pt x="48018" y="35836"/>
                  </a:cubicBezTo>
                  <a:cubicBezTo>
                    <a:pt x="48090" y="35836"/>
                    <a:pt x="48161" y="35812"/>
                    <a:pt x="48232" y="35776"/>
                  </a:cubicBezTo>
                  <a:cubicBezTo>
                    <a:pt x="48363" y="35705"/>
                    <a:pt x="48447" y="35562"/>
                    <a:pt x="48447" y="35407"/>
                  </a:cubicBezTo>
                  <a:lnTo>
                    <a:pt x="48447" y="28156"/>
                  </a:lnTo>
                  <a:cubicBezTo>
                    <a:pt x="48429" y="27888"/>
                    <a:pt x="48224" y="27754"/>
                    <a:pt x="48018" y="27754"/>
                  </a:cubicBezTo>
                  <a:cubicBezTo>
                    <a:pt x="47813" y="27754"/>
                    <a:pt x="47607" y="27888"/>
                    <a:pt x="47590" y="28156"/>
                  </a:cubicBezTo>
                  <a:lnTo>
                    <a:pt x="47590" y="34669"/>
                  </a:lnTo>
                  <a:lnTo>
                    <a:pt x="857" y="7403"/>
                  </a:lnTo>
                  <a:lnTo>
                    <a:pt x="857" y="403"/>
                  </a:lnTo>
                  <a:cubicBezTo>
                    <a:pt x="840" y="135"/>
                    <a:pt x="634" y="1"/>
                    <a:pt x="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3451;p87">
              <a:extLst>
                <a:ext uri="{FF2B5EF4-FFF2-40B4-BE49-F238E27FC236}">
                  <a16:creationId xmlns:a16="http://schemas.microsoft.com/office/drawing/2014/main" id="{B777FD35-96A7-C66E-2FF5-7C5E3936315A}"/>
                </a:ext>
              </a:extLst>
            </p:cNvPr>
            <p:cNvSpPr/>
            <p:nvPr/>
          </p:nvSpPr>
          <p:spPr>
            <a:xfrm>
              <a:off x="6973281" y="3497302"/>
              <a:ext cx="1335167" cy="1024757"/>
            </a:xfrm>
            <a:custGeom>
              <a:avLst/>
              <a:gdLst/>
              <a:ahLst/>
              <a:cxnLst/>
              <a:rect l="l" t="t" r="r" b="b"/>
              <a:pathLst>
                <a:path w="44054" h="33812" extrusionOk="0">
                  <a:moveTo>
                    <a:pt x="43625" y="1"/>
                  </a:moveTo>
                  <a:cubicBezTo>
                    <a:pt x="43420" y="1"/>
                    <a:pt x="43215" y="135"/>
                    <a:pt x="43197" y="403"/>
                  </a:cubicBezTo>
                  <a:lnTo>
                    <a:pt x="43197" y="7737"/>
                  </a:lnTo>
                  <a:lnTo>
                    <a:pt x="370" y="33014"/>
                  </a:lnTo>
                  <a:cubicBezTo>
                    <a:pt x="1" y="33240"/>
                    <a:pt x="156" y="33812"/>
                    <a:pt x="596" y="33812"/>
                  </a:cubicBezTo>
                  <a:cubicBezTo>
                    <a:pt x="668" y="33812"/>
                    <a:pt x="739" y="33788"/>
                    <a:pt x="810" y="33752"/>
                  </a:cubicBezTo>
                  <a:lnTo>
                    <a:pt x="43840" y="8344"/>
                  </a:lnTo>
                  <a:cubicBezTo>
                    <a:pt x="43971" y="8273"/>
                    <a:pt x="44054" y="8130"/>
                    <a:pt x="44054" y="7975"/>
                  </a:cubicBezTo>
                  <a:lnTo>
                    <a:pt x="44054" y="403"/>
                  </a:lnTo>
                  <a:cubicBezTo>
                    <a:pt x="44036" y="135"/>
                    <a:pt x="43831" y="1"/>
                    <a:pt x="43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3452;p87">
              <a:extLst>
                <a:ext uri="{FF2B5EF4-FFF2-40B4-BE49-F238E27FC236}">
                  <a16:creationId xmlns:a16="http://schemas.microsoft.com/office/drawing/2014/main" id="{D90F727E-DBEC-D763-4181-6C1580329DCC}"/>
                </a:ext>
              </a:extLst>
            </p:cNvPr>
            <p:cNvSpPr/>
            <p:nvPr/>
          </p:nvSpPr>
          <p:spPr>
            <a:xfrm>
              <a:off x="6210869" y="3238528"/>
              <a:ext cx="398786" cy="482859"/>
            </a:xfrm>
            <a:custGeom>
              <a:avLst/>
              <a:gdLst/>
              <a:ahLst/>
              <a:cxnLst/>
              <a:rect l="l" t="t" r="r" b="b"/>
              <a:pathLst>
                <a:path w="13158" h="15932" extrusionOk="0">
                  <a:moveTo>
                    <a:pt x="13134" y="0"/>
                  </a:moveTo>
                  <a:lnTo>
                    <a:pt x="1" y="7775"/>
                  </a:lnTo>
                  <a:lnTo>
                    <a:pt x="1" y="15931"/>
                  </a:lnTo>
                  <a:cubicBezTo>
                    <a:pt x="1" y="15931"/>
                    <a:pt x="2" y="15931"/>
                    <a:pt x="3" y="15931"/>
                  </a:cubicBezTo>
                  <a:cubicBezTo>
                    <a:pt x="224" y="15931"/>
                    <a:pt x="13157" y="8263"/>
                    <a:pt x="13157" y="8263"/>
                  </a:cubicBezTo>
                  <a:lnTo>
                    <a:pt x="131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3453;p87">
              <a:extLst>
                <a:ext uri="{FF2B5EF4-FFF2-40B4-BE49-F238E27FC236}">
                  <a16:creationId xmlns:a16="http://schemas.microsoft.com/office/drawing/2014/main" id="{9642C2EF-8714-48D2-B8E3-3D03810B327D}"/>
                </a:ext>
              </a:extLst>
            </p:cNvPr>
            <p:cNvSpPr/>
            <p:nvPr/>
          </p:nvSpPr>
          <p:spPr>
            <a:xfrm>
              <a:off x="6197899" y="3225891"/>
              <a:ext cx="424729" cy="507742"/>
            </a:xfrm>
            <a:custGeom>
              <a:avLst/>
              <a:gdLst/>
              <a:ahLst/>
              <a:cxnLst/>
              <a:rect l="l" t="t" r="r" b="b"/>
              <a:pathLst>
                <a:path w="14014" h="16753" extrusionOk="0">
                  <a:moveTo>
                    <a:pt x="13145" y="1167"/>
                  </a:moveTo>
                  <a:lnTo>
                    <a:pt x="13169" y="8442"/>
                  </a:lnTo>
                  <a:cubicBezTo>
                    <a:pt x="8859" y="10990"/>
                    <a:pt x="2751" y="14585"/>
                    <a:pt x="858" y="15645"/>
                  </a:cubicBezTo>
                  <a:lnTo>
                    <a:pt x="858" y="8442"/>
                  </a:lnTo>
                  <a:lnTo>
                    <a:pt x="13145" y="1167"/>
                  </a:lnTo>
                  <a:close/>
                  <a:moveTo>
                    <a:pt x="13565" y="0"/>
                  </a:moveTo>
                  <a:cubicBezTo>
                    <a:pt x="13492" y="0"/>
                    <a:pt x="13418" y="19"/>
                    <a:pt x="13347" y="60"/>
                  </a:cubicBezTo>
                  <a:lnTo>
                    <a:pt x="215" y="7835"/>
                  </a:lnTo>
                  <a:cubicBezTo>
                    <a:pt x="84" y="7906"/>
                    <a:pt x="0" y="8049"/>
                    <a:pt x="0" y="8204"/>
                  </a:cubicBezTo>
                  <a:lnTo>
                    <a:pt x="0" y="16360"/>
                  </a:lnTo>
                  <a:cubicBezTo>
                    <a:pt x="0" y="16467"/>
                    <a:pt x="48" y="16574"/>
                    <a:pt x="131" y="16657"/>
                  </a:cubicBezTo>
                  <a:cubicBezTo>
                    <a:pt x="167" y="16717"/>
                    <a:pt x="250" y="16752"/>
                    <a:pt x="322" y="16752"/>
                  </a:cubicBezTo>
                  <a:cubicBezTo>
                    <a:pt x="810" y="16752"/>
                    <a:pt x="2667" y="15645"/>
                    <a:pt x="13812" y="9049"/>
                  </a:cubicBezTo>
                  <a:cubicBezTo>
                    <a:pt x="13931" y="8978"/>
                    <a:pt x="14014" y="8835"/>
                    <a:pt x="14014" y="8692"/>
                  </a:cubicBezTo>
                  <a:lnTo>
                    <a:pt x="13990" y="417"/>
                  </a:lnTo>
                  <a:cubicBezTo>
                    <a:pt x="13990" y="175"/>
                    <a:pt x="13787" y="0"/>
                    <a:pt x="13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454;p87">
              <a:extLst>
                <a:ext uri="{FF2B5EF4-FFF2-40B4-BE49-F238E27FC236}">
                  <a16:creationId xmlns:a16="http://schemas.microsoft.com/office/drawing/2014/main" id="{90B80DD6-D4E9-5E4F-56A9-01A0C95EF751}"/>
                </a:ext>
              </a:extLst>
            </p:cNvPr>
            <p:cNvSpPr/>
            <p:nvPr/>
          </p:nvSpPr>
          <p:spPr>
            <a:xfrm>
              <a:off x="5819026" y="3235255"/>
              <a:ext cx="391906" cy="486102"/>
            </a:xfrm>
            <a:custGeom>
              <a:avLst/>
              <a:gdLst/>
              <a:ahLst/>
              <a:cxnLst/>
              <a:rect l="l" t="t" r="r" b="b"/>
              <a:pathLst>
                <a:path w="12931" h="16039" extrusionOk="0">
                  <a:moveTo>
                    <a:pt x="1" y="1"/>
                  </a:moveTo>
                  <a:lnTo>
                    <a:pt x="1" y="8431"/>
                  </a:lnTo>
                  <a:lnTo>
                    <a:pt x="12931" y="16039"/>
                  </a:lnTo>
                  <a:lnTo>
                    <a:pt x="12931" y="7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455;p87">
              <a:extLst>
                <a:ext uri="{FF2B5EF4-FFF2-40B4-BE49-F238E27FC236}">
                  <a16:creationId xmlns:a16="http://schemas.microsoft.com/office/drawing/2014/main" id="{C59010D5-CD82-F85F-611D-04467F2AA584}"/>
                </a:ext>
              </a:extLst>
            </p:cNvPr>
            <p:cNvSpPr/>
            <p:nvPr/>
          </p:nvSpPr>
          <p:spPr>
            <a:xfrm>
              <a:off x="5943155" y="3310684"/>
              <a:ext cx="143658" cy="337050"/>
            </a:xfrm>
            <a:custGeom>
              <a:avLst/>
              <a:gdLst/>
              <a:ahLst/>
              <a:cxnLst/>
              <a:rect l="l" t="t" r="r" b="b"/>
              <a:pathLst>
                <a:path w="4740" h="11121" extrusionOk="0">
                  <a:moveTo>
                    <a:pt x="0" y="0"/>
                  </a:moveTo>
                  <a:lnTo>
                    <a:pt x="251" y="8418"/>
                  </a:lnTo>
                  <a:lnTo>
                    <a:pt x="4739" y="11121"/>
                  </a:lnTo>
                  <a:lnTo>
                    <a:pt x="4739" y="2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456;p87">
              <a:extLst>
                <a:ext uri="{FF2B5EF4-FFF2-40B4-BE49-F238E27FC236}">
                  <a16:creationId xmlns:a16="http://schemas.microsoft.com/office/drawing/2014/main" id="{8A2BB161-9608-DCB4-F09C-EB20FFDBC254}"/>
                </a:ext>
              </a:extLst>
            </p:cNvPr>
            <p:cNvSpPr/>
            <p:nvPr/>
          </p:nvSpPr>
          <p:spPr>
            <a:xfrm>
              <a:off x="5806056" y="3222436"/>
              <a:ext cx="417516" cy="511924"/>
            </a:xfrm>
            <a:custGeom>
              <a:avLst/>
              <a:gdLst/>
              <a:ahLst/>
              <a:cxnLst/>
              <a:rect l="l" t="t" r="r" b="b"/>
              <a:pathLst>
                <a:path w="13776" h="16891" extrusionOk="0">
                  <a:moveTo>
                    <a:pt x="845" y="1186"/>
                  </a:moveTo>
                  <a:lnTo>
                    <a:pt x="12918" y="8544"/>
                  </a:lnTo>
                  <a:lnTo>
                    <a:pt x="12918" y="15723"/>
                  </a:lnTo>
                  <a:lnTo>
                    <a:pt x="845" y="8603"/>
                  </a:lnTo>
                  <a:lnTo>
                    <a:pt x="845" y="1186"/>
                  </a:lnTo>
                  <a:close/>
                  <a:moveTo>
                    <a:pt x="427" y="0"/>
                  </a:moveTo>
                  <a:cubicBezTo>
                    <a:pt x="204" y="0"/>
                    <a:pt x="0" y="176"/>
                    <a:pt x="0" y="424"/>
                  </a:cubicBezTo>
                  <a:lnTo>
                    <a:pt x="0" y="8854"/>
                  </a:lnTo>
                  <a:cubicBezTo>
                    <a:pt x="0" y="8996"/>
                    <a:pt x="83" y="9139"/>
                    <a:pt x="214" y="9223"/>
                  </a:cubicBezTo>
                  <a:lnTo>
                    <a:pt x="13133" y="16831"/>
                  </a:lnTo>
                  <a:cubicBezTo>
                    <a:pt x="13204" y="16866"/>
                    <a:pt x="13276" y="16890"/>
                    <a:pt x="13347" y="16890"/>
                  </a:cubicBezTo>
                  <a:cubicBezTo>
                    <a:pt x="13585" y="16890"/>
                    <a:pt x="13776" y="16700"/>
                    <a:pt x="13776" y="16474"/>
                  </a:cubicBezTo>
                  <a:lnTo>
                    <a:pt x="13776" y="8318"/>
                  </a:lnTo>
                  <a:cubicBezTo>
                    <a:pt x="13776" y="8163"/>
                    <a:pt x="13704" y="8032"/>
                    <a:pt x="13573" y="7949"/>
                  </a:cubicBezTo>
                  <a:lnTo>
                    <a:pt x="655" y="67"/>
                  </a:lnTo>
                  <a:cubicBezTo>
                    <a:pt x="582" y="21"/>
                    <a:pt x="503" y="0"/>
                    <a:pt x="4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457;p87">
              <a:extLst>
                <a:ext uri="{FF2B5EF4-FFF2-40B4-BE49-F238E27FC236}">
                  <a16:creationId xmlns:a16="http://schemas.microsoft.com/office/drawing/2014/main" id="{08B685FA-6911-4D96-4801-CC4EF2D9F2FE}"/>
                </a:ext>
              </a:extLst>
            </p:cNvPr>
            <p:cNvSpPr/>
            <p:nvPr/>
          </p:nvSpPr>
          <p:spPr>
            <a:xfrm>
              <a:off x="5819026" y="3012999"/>
              <a:ext cx="789935" cy="461189"/>
            </a:xfrm>
            <a:custGeom>
              <a:avLst/>
              <a:gdLst/>
              <a:ahLst/>
              <a:cxnLst/>
              <a:rect l="l" t="t" r="r" b="b"/>
              <a:pathLst>
                <a:path w="26064" h="15217" extrusionOk="0">
                  <a:moveTo>
                    <a:pt x="13038" y="1"/>
                  </a:moveTo>
                  <a:lnTo>
                    <a:pt x="1" y="7335"/>
                  </a:lnTo>
                  <a:lnTo>
                    <a:pt x="12931" y="15217"/>
                  </a:lnTo>
                  <a:lnTo>
                    <a:pt x="26064" y="7442"/>
                  </a:lnTo>
                  <a:lnTo>
                    <a:pt x="13038" y="1"/>
                  </a:lnTo>
                  <a:close/>
                </a:path>
              </a:pathLst>
            </a:custGeom>
            <a:solidFill>
              <a:srgbClr val="D3D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458;p87">
              <a:extLst>
                <a:ext uri="{FF2B5EF4-FFF2-40B4-BE49-F238E27FC236}">
                  <a16:creationId xmlns:a16="http://schemas.microsoft.com/office/drawing/2014/main" id="{2B83592E-6AAA-64CE-D6C7-7351A6C2672A}"/>
                </a:ext>
              </a:extLst>
            </p:cNvPr>
            <p:cNvSpPr/>
            <p:nvPr/>
          </p:nvSpPr>
          <p:spPr>
            <a:xfrm>
              <a:off x="5943155" y="3082639"/>
              <a:ext cx="531927" cy="313258"/>
            </a:xfrm>
            <a:custGeom>
              <a:avLst/>
              <a:gdLst/>
              <a:ahLst/>
              <a:cxnLst/>
              <a:rect l="l" t="t" r="r" b="b"/>
              <a:pathLst>
                <a:path w="17551" h="10336" extrusionOk="0">
                  <a:moveTo>
                    <a:pt x="12954" y="1"/>
                  </a:moveTo>
                  <a:lnTo>
                    <a:pt x="0" y="7525"/>
                  </a:lnTo>
                  <a:lnTo>
                    <a:pt x="4739" y="10335"/>
                  </a:lnTo>
                  <a:lnTo>
                    <a:pt x="17550" y="2668"/>
                  </a:lnTo>
                  <a:lnTo>
                    <a:pt x="12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459;p87">
              <a:extLst>
                <a:ext uri="{FF2B5EF4-FFF2-40B4-BE49-F238E27FC236}">
                  <a16:creationId xmlns:a16="http://schemas.microsoft.com/office/drawing/2014/main" id="{CD072F9F-6CC7-D1C6-B446-88EB4A1B59E7}"/>
                </a:ext>
              </a:extLst>
            </p:cNvPr>
            <p:cNvSpPr/>
            <p:nvPr/>
          </p:nvSpPr>
          <p:spPr>
            <a:xfrm>
              <a:off x="5943155" y="3082639"/>
              <a:ext cx="531927" cy="313258"/>
            </a:xfrm>
            <a:custGeom>
              <a:avLst/>
              <a:gdLst/>
              <a:ahLst/>
              <a:cxnLst/>
              <a:rect l="l" t="t" r="r" b="b"/>
              <a:pathLst>
                <a:path w="17551" h="10336" extrusionOk="0">
                  <a:moveTo>
                    <a:pt x="12954" y="1"/>
                  </a:moveTo>
                  <a:lnTo>
                    <a:pt x="0" y="7525"/>
                  </a:lnTo>
                  <a:lnTo>
                    <a:pt x="4739" y="10335"/>
                  </a:lnTo>
                  <a:lnTo>
                    <a:pt x="17550" y="2668"/>
                  </a:lnTo>
                  <a:lnTo>
                    <a:pt x="12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460;p87">
              <a:extLst>
                <a:ext uri="{FF2B5EF4-FFF2-40B4-BE49-F238E27FC236}">
                  <a16:creationId xmlns:a16="http://schemas.microsoft.com/office/drawing/2014/main" id="{E36700AB-39BC-39EB-36AB-B9C233F7BEBD}"/>
                </a:ext>
              </a:extLst>
            </p:cNvPr>
            <p:cNvSpPr/>
            <p:nvPr/>
          </p:nvSpPr>
          <p:spPr>
            <a:xfrm>
              <a:off x="5803874" y="2999846"/>
              <a:ext cx="819878" cy="487345"/>
            </a:xfrm>
            <a:custGeom>
              <a:avLst/>
              <a:gdLst/>
              <a:ahLst/>
              <a:cxnLst/>
              <a:rect l="l" t="t" r="r" b="b"/>
              <a:pathLst>
                <a:path w="27052" h="16080" extrusionOk="0">
                  <a:moveTo>
                    <a:pt x="13538" y="923"/>
                  </a:moveTo>
                  <a:lnTo>
                    <a:pt x="25718" y="7888"/>
                  </a:lnTo>
                  <a:lnTo>
                    <a:pt x="13431" y="15163"/>
                  </a:lnTo>
                  <a:lnTo>
                    <a:pt x="1346" y="7781"/>
                  </a:lnTo>
                  <a:lnTo>
                    <a:pt x="13538" y="923"/>
                  </a:lnTo>
                  <a:close/>
                  <a:moveTo>
                    <a:pt x="13532" y="0"/>
                  </a:moveTo>
                  <a:cubicBezTo>
                    <a:pt x="13461" y="0"/>
                    <a:pt x="13389" y="18"/>
                    <a:pt x="13324" y="54"/>
                  </a:cubicBezTo>
                  <a:lnTo>
                    <a:pt x="298" y="7400"/>
                  </a:lnTo>
                  <a:cubicBezTo>
                    <a:pt x="13" y="7555"/>
                    <a:pt x="1" y="7959"/>
                    <a:pt x="275" y="8126"/>
                  </a:cubicBezTo>
                  <a:lnTo>
                    <a:pt x="13205" y="16020"/>
                  </a:lnTo>
                  <a:cubicBezTo>
                    <a:pt x="13264" y="16056"/>
                    <a:pt x="13348" y="16079"/>
                    <a:pt x="13419" y="16079"/>
                  </a:cubicBezTo>
                  <a:cubicBezTo>
                    <a:pt x="13502" y="16079"/>
                    <a:pt x="13574" y="16056"/>
                    <a:pt x="13633" y="16020"/>
                  </a:cubicBezTo>
                  <a:lnTo>
                    <a:pt x="26778" y="8233"/>
                  </a:lnTo>
                  <a:cubicBezTo>
                    <a:pt x="27052" y="8078"/>
                    <a:pt x="27052" y="7662"/>
                    <a:pt x="26778" y="7507"/>
                  </a:cubicBezTo>
                  <a:lnTo>
                    <a:pt x="13740" y="54"/>
                  </a:lnTo>
                  <a:cubicBezTo>
                    <a:pt x="13675" y="18"/>
                    <a:pt x="13604" y="0"/>
                    <a:pt x="13532" y="0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461;p87">
              <a:extLst>
                <a:ext uri="{FF2B5EF4-FFF2-40B4-BE49-F238E27FC236}">
                  <a16:creationId xmlns:a16="http://schemas.microsoft.com/office/drawing/2014/main" id="{4F9CECD7-116D-33ED-1FA7-1652A4676F15}"/>
                </a:ext>
              </a:extLst>
            </p:cNvPr>
            <p:cNvSpPr/>
            <p:nvPr/>
          </p:nvSpPr>
          <p:spPr>
            <a:xfrm>
              <a:off x="6008099" y="3425055"/>
              <a:ext cx="168904" cy="214001"/>
            </a:xfrm>
            <a:custGeom>
              <a:avLst/>
              <a:gdLst/>
              <a:ahLst/>
              <a:cxnLst/>
              <a:rect l="l" t="t" r="r" b="b"/>
              <a:pathLst>
                <a:path w="5573" h="7061" extrusionOk="0">
                  <a:moveTo>
                    <a:pt x="1" y="1"/>
                  </a:moveTo>
                  <a:lnTo>
                    <a:pt x="1" y="3846"/>
                  </a:lnTo>
                  <a:lnTo>
                    <a:pt x="5537" y="7061"/>
                  </a:lnTo>
                  <a:lnTo>
                    <a:pt x="5573" y="32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462;p87">
              <a:extLst>
                <a:ext uri="{FF2B5EF4-FFF2-40B4-BE49-F238E27FC236}">
                  <a16:creationId xmlns:a16="http://schemas.microsoft.com/office/drawing/2014/main" id="{718BEB5A-5D79-7C3C-10CA-F163C02FDB65}"/>
                </a:ext>
              </a:extLst>
            </p:cNvPr>
            <p:cNvSpPr/>
            <p:nvPr/>
          </p:nvSpPr>
          <p:spPr>
            <a:xfrm>
              <a:off x="6210869" y="2992785"/>
              <a:ext cx="398786" cy="482889"/>
            </a:xfrm>
            <a:custGeom>
              <a:avLst/>
              <a:gdLst/>
              <a:ahLst/>
              <a:cxnLst/>
              <a:rect l="l" t="t" r="r" b="b"/>
              <a:pathLst>
                <a:path w="13158" h="15933" extrusionOk="0">
                  <a:moveTo>
                    <a:pt x="13134" y="1"/>
                  </a:moveTo>
                  <a:lnTo>
                    <a:pt x="1" y="7776"/>
                  </a:lnTo>
                  <a:lnTo>
                    <a:pt x="1" y="15931"/>
                  </a:lnTo>
                  <a:cubicBezTo>
                    <a:pt x="1" y="15932"/>
                    <a:pt x="2" y="15932"/>
                    <a:pt x="3" y="15932"/>
                  </a:cubicBezTo>
                  <a:cubicBezTo>
                    <a:pt x="224" y="15932"/>
                    <a:pt x="13157" y="8264"/>
                    <a:pt x="13157" y="8264"/>
                  </a:cubicBezTo>
                  <a:lnTo>
                    <a:pt x="131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463;p87">
              <a:extLst>
                <a:ext uri="{FF2B5EF4-FFF2-40B4-BE49-F238E27FC236}">
                  <a16:creationId xmlns:a16="http://schemas.microsoft.com/office/drawing/2014/main" id="{D8614C83-7729-034C-BC32-1A9C0C0A9896}"/>
                </a:ext>
              </a:extLst>
            </p:cNvPr>
            <p:cNvSpPr/>
            <p:nvPr/>
          </p:nvSpPr>
          <p:spPr>
            <a:xfrm>
              <a:off x="6197899" y="2979996"/>
              <a:ext cx="424729" cy="507560"/>
            </a:xfrm>
            <a:custGeom>
              <a:avLst/>
              <a:gdLst/>
              <a:ahLst/>
              <a:cxnLst/>
              <a:rect l="l" t="t" r="r" b="b"/>
              <a:pathLst>
                <a:path w="14014" h="16747" extrusionOk="0">
                  <a:moveTo>
                    <a:pt x="13145" y="1161"/>
                  </a:moveTo>
                  <a:lnTo>
                    <a:pt x="13169" y="8436"/>
                  </a:lnTo>
                  <a:cubicBezTo>
                    <a:pt x="8859" y="10984"/>
                    <a:pt x="2751" y="14579"/>
                    <a:pt x="858" y="15651"/>
                  </a:cubicBezTo>
                  <a:lnTo>
                    <a:pt x="858" y="8436"/>
                  </a:lnTo>
                  <a:lnTo>
                    <a:pt x="13145" y="1161"/>
                  </a:lnTo>
                  <a:close/>
                  <a:moveTo>
                    <a:pt x="13562" y="0"/>
                  </a:moveTo>
                  <a:cubicBezTo>
                    <a:pt x="13487" y="0"/>
                    <a:pt x="13413" y="18"/>
                    <a:pt x="13347" y="54"/>
                  </a:cubicBezTo>
                  <a:lnTo>
                    <a:pt x="215" y="7829"/>
                  </a:lnTo>
                  <a:cubicBezTo>
                    <a:pt x="84" y="7912"/>
                    <a:pt x="0" y="8043"/>
                    <a:pt x="0" y="8198"/>
                  </a:cubicBezTo>
                  <a:lnTo>
                    <a:pt x="0" y="16353"/>
                  </a:lnTo>
                  <a:cubicBezTo>
                    <a:pt x="0" y="16461"/>
                    <a:pt x="48" y="16568"/>
                    <a:pt x="131" y="16651"/>
                  </a:cubicBezTo>
                  <a:cubicBezTo>
                    <a:pt x="167" y="16711"/>
                    <a:pt x="250" y="16746"/>
                    <a:pt x="322" y="16746"/>
                  </a:cubicBezTo>
                  <a:cubicBezTo>
                    <a:pt x="810" y="16746"/>
                    <a:pt x="2667" y="15651"/>
                    <a:pt x="13812" y="9055"/>
                  </a:cubicBezTo>
                  <a:cubicBezTo>
                    <a:pt x="13931" y="8984"/>
                    <a:pt x="14014" y="8841"/>
                    <a:pt x="14014" y="8686"/>
                  </a:cubicBezTo>
                  <a:lnTo>
                    <a:pt x="13990" y="423"/>
                  </a:lnTo>
                  <a:cubicBezTo>
                    <a:pt x="13990" y="268"/>
                    <a:pt x="13907" y="125"/>
                    <a:pt x="13776" y="54"/>
                  </a:cubicBezTo>
                  <a:cubicBezTo>
                    <a:pt x="13710" y="18"/>
                    <a:pt x="13636" y="0"/>
                    <a:pt x="13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464;p87">
              <a:extLst>
                <a:ext uri="{FF2B5EF4-FFF2-40B4-BE49-F238E27FC236}">
                  <a16:creationId xmlns:a16="http://schemas.microsoft.com/office/drawing/2014/main" id="{FA11EAE8-561A-D717-662A-2C53E90E593F}"/>
                </a:ext>
              </a:extLst>
            </p:cNvPr>
            <p:cNvSpPr/>
            <p:nvPr/>
          </p:nvSpPr>
          <p:spPr>
            <a:xfrm>
              <a:off x="5819026" y="2989542"/>
              <a:ext cx="391906" cy="486102"/>
            </a:xfrm>
            <a:custGeom>
              <a:avLst/>
              <a:gdLst/>
              <a:ahLst/>
              <a:cxnLst/>
              <a:rect l="l" t="t" r="r" b="b"/>
              <a:pathLst>
                <a:path w="12931" h="16039" extrusionOk="0">
                  <a:moveTo>
                    <a:pt x="1" y="1"/>
                  </a:moveTo>
                  <a:lnTo>
                    <a:pt x="1" y="8418"/>
                  </a:lnTo>
                  <a:lnTo>
                    <a:pt x="12931" y="16038"/>
                  </a:lnTo>
                  <a:lnTo>
                    <a:pt x="12931" y="7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465;p87">
              <a:extLst>
                <a:ext uri="{FF2B5EF4-FFF2-40B4-BE49-F238E27FC236}">
                  <a16:creationId xmlns:a16="http://schemas.microsoft.com/office/drawing/2014/main" id="{375DA6A0-E4D7-2D0E-3F6A-114EBBB9EEC9}"/>
                </a:ext>
              </a:extLst>
            </p:cNvPr>
            <p:cNvSpPr/>
            <p:nvPr/>
          </p:nvSpPr>
          <p:spPr>
            <a:xfrm>
              <a:off x="5943155" y="3064608"/>
              <a:ext cx="143658" cy="337413"/>
            </a:xfrm>
            <a:custGeom>
              <a:avLst/>
              <a:gdLst/>
              <a:ahLst/>
              <a:cxnLst/>
              <a:rect l="l" t="t" r="r" b="b"/>
              <a:pathLst>
                <a:path w="4740" h="11133" extrusionOk="0">
                  <a:moveTo>
                    <a:pt x="0" y="0"/>
                  </a:moveTo>
                  <a:lnTo>
                    <a:pt x="251" y="8430"/>
                  </a:lnTo>
                  <a:lnTo>
                    <a:pt x="4739" y="11133"/>
                  </a:lnTo>
                  <a:lnTo>
                    <a:pt x="4739" y="2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466;p87">
              <a:extLst>
                <a:ext uri="{FF2B5EF4-FFF2-40B4-BE49-F238E27FC236}">
                  <a16:creationId xmlns:a16="http://schemas.microsoft.com/office/drawing/2014/main" id="{52FB0BF6-4E46-14AF-56D5-B24DC7AD6EFA}"/>
                </a:ext>
              </a:extLst>
            </p:cNvPr>
            <p:cNvSpPr/>
            <p:nvPr/>
          </p:nvSpPr>
          <p:spPr>
            <a:xfrm>
              <a:off x="5806056" y="2976572"/>
              <a:ext cx="417516" cy="512076"/>
            </a:xfrm>
            <a:custGeom>
              <a:avLst/>
              <a:gdLst/>
              <a:ahLst/>
              <a:cxnLst/>
              <a:rect l="l" t="t" r="r" b="b"/>
              <a:pathLst>
                <a:path w="13776" h="16896" extrusionOk="0">
                  <a:moveTo>
                    <a:pt x="845" y="1179"/>
                  </a:moveTo>
                  <a:lnTo>
                    <a:pt x="12918" y="8549"/>
                  </a:lnTo>
                  <a:lnTo>
                    <a:pt x="12918" y="15716"/>
                  </a:lnTo>
                  <a:lnTo>
                    <a:pt x="845" y="8608"/>
                  </a:lnTo>
                  <a:lnTo>
                    <a:pt x="845" y="1179"/>
                  </a:lnTo>
                  <a:close/>
                  <a:moveTo>
                    <a:pt x="436" y="0"/>
                  </a:moveTo>
                  <a:cubicBezTo>
                    <a:pt x="210" y="0"/>
                    <a:pt x="0" y="177"/>
                    <a:pt x="0" y="429"/>
                  </a:cubicBezTo>
                  <a:lnTo>
                    <a:pt x="0" y="8846"/>
                  </a:lnTo>
                  <a:cubicBezTo>
                    <a:pt x="0" y="8989"/>
                    <a:pt x="83" y="9132"/>
                    <a:pt x="214" y="9216"/>
                  </a:cubicBezTo>
                  <a:lnTo>
                    <a:pt x="13133" y="16836"/>
                  </a:lnTo>
                  <a:cubicBezTo>
                    <a:pt x="13204" y="16871"/>
                    <a:pt x="13276" y="16895"/>
                    <a:pt x="13347" y="16895"/>
                  </a:cubicBezTo>
                  <a:cubicBezTo>
                    <a:pt x="13585" y="16895"/>
                    <a:pt x="13776" y="16705"/>
                    <a:pt x="13776" y="16478"/>
                  </a:cubicBezTo>
                  <a:lnTo>
                    <a:pt x="13776" y="8323"/>
                  </a:lnTo>
                  <a:cubicBezTo>
                    <a:pt x="13776" y="8168"/>
                    <a:pt x="13704" y="8025"/>
                    <a:pt x="13573" y="7954"/>
                  </a:cubicBezTo>
                  <a:lnTo>
                    <a:pt x="655" y="60"/>
                  </a:lnTo>
                  <a:cubicBezTo>
                    <a:pt x="585" y="19"/>
                    <a:pt x="510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467;p87">
              <a:extLst>
                <a:ext uri="{FF2B5EF4-FFF2-40B4-BE49-F238E27FC236}">
                  <a16:creationId xmlns:a16="http://schemas.microsoft.com/office/drawing/2014/main" id="{EB4537A2-FD25-03C4-6B51-5130076678F2}"/>
                </a:ext>
              </a:extLst>
            </p:cNvPr>
            <p:cNvSpPr/>
            <p:nvPr/>
          </p:nvSpPr>
          <p:spPr>
            <a:xfrm>
              <a:off x="5819026" y="2766922"/>
              <a:ext cx="789935" cy="461553"/>
            </a:xfrm>
            <a:custGeom>
              <a:avLst/>
              <a:gdLst/>
              <a:ahLst/>
              <a:cxnLst/>
              <a:rect l="l" t="t" r="r" b="b"/>
              <a:pathLst>
                <a:path w="26064" h="15229" extrusionOk="0">
                  <a:moveTo>
                    <a:pt x="13038" y="1"/>
                  </a:moveTo>
                  <a:lnTo>
                    <a:pt x="1" y="7347"/>
                  </a:lnTo>
                  <a:lnTo>
                    <a:pt x="12931" y="15229"/>
                  </a:lnTo>
                  <a:lnTo>
                    <a:pt x="26064" y="7454"/>
                  </a:lnTo>
                  <a:lnTo>
                    <a:pt x="13038" y="1"/>
                  </a:lnTo>
                  <a:close/>
                </a:path>
              </a:pathLst>
            </a:custGeom>
            <a:solidFill>
              <a:srgbClr val="D3D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468;p87">
              <a:extLst>
                <a:ext uri="{FF2B5EF4-FFF2-40B4-BE49-F238E27FC236}">
                  <a16:creationId xmlns:a16="http://schemas.microsoft.com/office/drawing/2014/main" id="{CA284F2D-41B7-3485-9DCC-25231C5DC707}"/>
                </a:ext>
              </a:extLst>
            </p:cNvPr>
            <p:cNvSpPr/>
            <p:nvPr/>
          </p:nvSpPr>
          <p:spPr>
            <a:xfrm>
              <a:off x="5943155" y="2836563"/>
              <a:ext cx="531927" cy="313258"/>
            </a:xfrm>
            <a:custGeom>
              <a:avLst/>
              <a:gdLst/>
              <a:ahLst/>
              <a:cxnLst/>
              <a:rect l="l" t="t" r="r" b="b"/>
              <a:pathLst>
                <a:path w="17551" h="10336" extrusionOk="0">
                  <a:moveTo>
                    <a:pt x="12954" y="1"/>
                  </a:moveTo>
                  <a:lnTo>
                    <a:pt x="0" y="7525"/>
                  </a:lnTo>
                  <a:lnTo>
                    <a:pt x="4739" y="10335"/>
                  </a:lnTo>
                  <a:lnTo>
                    <a:pt x="17550" y="2668"/>
                  </a:lnTo>
                  <a:lnTo>
                    <a:pt x="12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469;p87">
              <a:extLst>
                <a:ext uri="{FF2B5EF4-FFF2-40B4-BE49-F238E27FC236}">
                  <a16:creationId xmlns:a16="http://schemas.microsoft.com/office/drawing/2014/main" id="{56EC901E-3A58-EA40-3F13-EE6AB804981B}"/>
                </a:ext>
              </a:extLst>
            </p:cNvPr>
            <p:cNvSpPr/>
            <p:nvPr/>
          </p:nvSpPr>
          <p:spPr>
            <a:xfrm>
              <a:off x="5943155" y="2836563"/>
              <a:ext cx="531927" cy="313258"/>
            </a:xfrm>
            <a:custGeom>
              <a:avLst/>
              <a:gdLst/>
              <a:ahLst/>
              <a:cxnLst/>
              <a:rect l="l" t="t" r="r" b="b"/>
              <a:pathLst>
                <a:path w="17551" h="10336" extrusionOk="0">
                  <a:moveTo>
                    <a:pt x="12954" y="1"/>
                  </a:moveTo>
                  <a:lnTo>
                    <a:pt x="0" y="7525"/>
                  </a:lnTo>
                  <a:lnTo>
                    <a:pt x="4739" y="10335"/>
                  </a:lnTo>
                  <a:lnTo>
                    <a:pt x="17550" y="2668"/>
                  </a:lnTo>
                  <a:lnTo>
                    <a:pt x="12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470;p87">
              <a:extLst>
                <a:ext uri="{FF2B5EF4-FFF2-40B4-BE49-F238E27FC236}">
                  <a16:creationId xmlns:a16="http://schemas.microsoft.com/office/drawing/2014/main" id="{3AFF7BC1-E111-DBDE-B47F-290AC43E19AD}"/>
                </a:ext>
              </a:extLst>
            </p:cNvPr>
            <p:cNvSpPr/>
            <p:nvPr/>
          </p:nvSpPr>
          <p:spPr>
            <a:xfrm>
              <a:off x="5803874" y="2754103"/>
              <a:ext cx="820242" cy="487375"/>
            </a:xfrm>
            <a:custGeom>
              <a:avLst/>
              <a:gdLst/>
              <a:ahLst/>
              <a:cxnLst/>
              <a:rect l="l" t="t" r="r" b="b"/>
              <a:pathLst>
                <a:path w="27064" h="16081" extrusionOk="0">
                  <a:moveTo>
                    <a:pt x="13538" y="924"/>
                  </a:moveTo>
                  <a:lnTo>
                    <a:pt x="25718" y="7877"/>
                  </a:lnTo>
                  <a:lnTo>
                    <a:pt x="13431" y="15152"/>
                  </a:lnTo>
                  <a:lnTo>
                    <a:pt x="1346" y="7782"/>
                  </a:lnTo>
                  <a:lnTo>
                    <a:pt x="13538" y="924"/>
                  </a:lnTo>
                  <a:close/>
                  <a:moveTo>
                    <a:pt x="13532" y="1"/>
                  </a:moveTo>
                  <a:cubicBezTo>
                    <a:pt x="13461" y="1"/>
                    <a:pt x="13389" y="19"/>
                    <a:pt x="13324" y="55"/>
                  </a:cubicBezTo>
                  <a:lnTo>
                    <a:pt x="298" y="7389"/>
                  </a:lnTo>
                  <a:cubicBezTo>
                    <a:pt x="13" y="7544"/>
                    <a:pt x="1" y="7960"/>
                    <a:pt x="275" y="8127"/>
                  </a:cubicBezTo>
                  <a:lnTo>
                    <a:pt x="13205" y="16009"/>
                  </a:lnTo>
                  <a:cubicBezTo>
                    <a:pt x="13264" y="16057"/>
                    <a:pt x="13348" y="16068"/>
                    <a:pt x="13419" y="16080"/>
                  </a:cubicBezTo>
                  <a:cubicBezTo>
                    <a:pt x="13502" y="16068"/>
                    <a:pt x="13574" y="16045"/>
                    <a:pt x="13633" y="16009"/>
                  </a:cubicBezTo>
                  <a:lnTo>
                    <a:pt x="26778" y="8234"/>
                  </a:lnTo>
                  <a:cubicBezTo>
                    <a:pt x="27064" y="8067"/>
                    <a:pt x="27064" y="7663"/>
                    <a:pt x="26778" y="7496"/>
                  </a:cubicBezTo>
                  <a:lnTo>
                    <a:pt x="13740" y="55"/>
                  </a:lnTo>
                  <a:cubicBezTo>
                    <a:pt x="13675" y="19"/>
                    <a:pt x="13604" y="1"/>
                    <a:pt x="13532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471;p87">
              <a:extLst>
                <a:ext uri="{FF2B5EF4-FFF2-40B4-BE49-F238E27FC236}">
                  <a16:creationId xmlns:a16="http://schemas.microsoft.com/office/drawing/2014/main" id="{C15D7ECA-C3ED-760B-8829-7568A12CD8B8}"/>
                </a:ext>
              </a:extLst>
            </p:cNvPr>
            <p:cNvSpPr/>
            <p:nvPr/>
          </p:nvSpPr>
          <p:spPr>
            <a:xfrm>
              <a:off x="6008099" y="3179342"/>
              <a:ext cx="168904" cy="213638"/>
            </a:xfrm>
            <a:custGeom>
              <a:avLst/>
              <a:gdLst/>
              <a:ahLst/>
              <a:cxnLst/>
              <a:rect l="l" t="t" r="r" b="b"/>
              <a:pathLst>
                <a:path w="5573" h="7049" extrusionOk="0">
                  <a:moveTo>
                    <a:pt x="1" y="0"/>
                  </a:moveTo>
                  <a:lnTo>
                    <a:pt x="1" y="3846"/>
                  </a:lnTo>
                  <a:lnTo>
                    <a:pt x="5537" y="7049"/>
                  </a:lnTo>
                  <a:lnTo>
                    <a:pt x="5573" y="32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472;p87">
              <a:extLst>
                <a:ext uri="{FF2B5EF4-FFF2-40B4-BE49-F238E27FC236}">
                  <a16:creationId xmlns:a16="http://schemas.microsoft.com/office/drawing/2014/main" id="{BEB839E9-FF08-13BF-3024-C8CD5D1230DD}"/>
                </a:ext>
              </a:extLst>
            </p:cNvPr>
            <p:cNvSpPr/>
            <p:nvPr/>
          </p:nvSpPr>
          <p:spPr>
            <a:xfrm>
              <a:off x="6210869" y="2746709"/>
              <a:ext cx="398786" cy="482889"/>
            </a:xfrm>
            <a:custGeom>
              <a:avLst/>
              <a:gdLst/>
              <a:ahLst/>
              <a:cxnLst/>
              <a:rect l="l" t="t" r="r" b="b"/>
              <a:pathLst>
                <a:path w="13158" h="15933" extrusionOk="0">
                  <a:moveTo>
                    <a:pt x="13134" y="1"/>
                  </a:moveTo>
                  <a:lnTo>
                    <a:pt x="1" y="7776"/>
                  </a:lnTo>
                  <a:lnTo>
                    <a:pt x="1" y="15931"/>
                  </a:lnTo>
                  <a:cubicBezTo>
                    <a:pt x="1" y="15932"/>
                    <a:pt x="2" y="15932"/>
                    <a:pt x="3" y="15932"/>
                  </a:cubicBezTo>
                  <a:cubicBezTo>
                    <a:pt x="224" y="15932"/>
                    <a:pt x="13157" y="8264"/>
                    <a:pt x="13157" y="8264"/>
                  </a:cubicBezTo>
                  <a:lnTo>
                    <a:pt x="131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473;p87">
              <a:extLst>
                <a:ext uri="{FF2B5EF4-FFF2-40B4-BE49-F238E27FC236}">
                  <a16:creationId xmlns:a16="http://schemas.microsoft.com/office/drawing/2014/main" id="{5E504040-6546-48ED-2CB3-F272688FEA4A}"/>
                </a:ext>
              </a:extLst>
            </p:cNvPr>
            <p:cNvSpPr/>
            <p:nvPr/>
          </p:nvSpPr>
          <p:spPr>
            <a:xfrm>
              <a:off x="6197899" y="2734072"/>
              <a:ext cx="424729" cy="507772"/>
            </a:xfrm>
            <a:custGeom>
              <a:avLst/>
              <a:gdLst/>
              <a:ahLst/>
              <a:cxnLst/>
              <a:rect l="l" t="t" r="r" b="b"/>
              <a:pathLst>
                <a:path w="14014" h="16754" extrusionOk="0">
                  <a:moveTo>
                    <a:pt x="13145" y="1168"/>
                  </a:moveTo>
                  <a:lnTo>
                    <a:pt x="13169" y="8443"/>
                  </a:lnTo>
                  <a:cubicBezTo>
                    <a:pt x="8859" y="10991"/>
                    <a:pt x="2751" y="14586"/>
                    <a:pt x="858" y="15646"/>
                  </a:cubicBezTo>
                  <a:lnTo>
                    <a:pt x="858" y="8443"/>
                  </a:lnTo>
                  <a:lnTo>
                    <a:pt x="13145" y="1168"/>
                  </a:lnTo>
                  <a:close/>
                  <a:moveTo>
                    <a:pt x="13565" y="1"/>
                  </a:moveTo>
                  <a:cubicBezTo>
                    <a:pt x="13492" y="1"/>
                    <a:pt x="13418" y="20"/>
                    <a:pt x="13347" y="61"/>
                  </a:cubicBezTo>
                  <a:lnTo>
                    <a:pt x="215" y="7835"/>
                  </a:lnTo>
                  <a:cubicBezTo>
                    <a:pt x="84" y="7907"/>
                    <a:pt x="0" y="8050"/>
                    <a:pt x="0" y="8205"/>
                  </a:cubicBezTo>
                  <a:lnTo>
                    <a:pt x="0" y="16360"/>
                  </a:lnTo>
                  <a:cubicBezTo>
                    <a:pt x="0" y="16467"/>
                    <a:pt x="48" y="16575"/>
                    <a:pt x="131" y="16658"/>
                  </a:cubicBezTo>
                  <a:cubicBezTo>
                    <a:pt x="167" y="16718"/>
                    <a:pt x="250" y="16753"/>
                    <a:pt x="322" y="16753"/>
                  </a:cubicBezTo>
                  <a:cubicBezTo>
                    <a:pt x="810" y="16753"/>
                    <a:pt x="2667" y="15658"/>
                    <a:pt x="13812" y="9050"/>
                  </a:cubicBezTo>
                  <a:cubicBezTo>
                    <a:pt x="13943" y="8978"/>
                    <a:pt x="14014" y="8836"/>
                    <a:pt x="14014" y="8693"/>
                  </a:cubicBezTo>
                  <a:lnTo>
                    <a:pt x="13990" y="418"/>
                  </a:lnTo>
                  <a:cubicBezTo>
                    <a:pt x="13990" y="176"/>
                    <a:pt x="13787" y="1"/>
                    <a:pt x="13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474;p87">
              <a:extLst>
                <a:ext uri="{FF2B5EF4-FFF2-40B4-BE49-F238E27FC236}">
                  <a16:creationId xmlns:a16="http://schemas.microsoft.com/office/drawing/2014/main" id="{93302150-07A6-983E-E4BB-A7493475E06C}"/>
                </a:ext>
              </a:extLst>
            </p:cNvPr>
            <p:cNvSpPr/>
            <p:nvPr/>
          </p:nvSpPr>
          <p:spPr>
            <a:xfrm>
              <a:off x="5819026" y="2743466"/>
              <a:ext cx="391906" cy="486102"/>
            </a:xfrm>
            <a:custGeom>
              <a:avLst/>
              <a:gdLst/>
              <a:ahLst/>
              <a:cxnLst/>
              <a:rect l="l" t="t" r="r" b="b"/>
              <a:pathLst>
                <a:path w="12931" h="16039" extrusionOk="0">
                  <a:moveTo>
                    <a:pt x="1" y="1"/>
                  </a:moveTo>
                  <a:lnTo>
                    <a:pt x="1" y="8430"/>
                  </a:lnTo>
                  <a:lnTo>
                    <a:pt x="12931" y="16038"/>
                  </a:lnTo>
                  <a:lnTo>
                    <a:pt x="12931" y="7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475;p87">
              <a:extLst>
                <a:ext uri="{FF2B5EF4-FFF2-40B4-BE49-F238E27FC236}">
                  <a16:creationId xmlns:a16="http://schemas.microsoft.com/office/drawing/2014/main" id="{BE86B26C-0C3C-AB5B-9DDC-202259A55838}"/>
                </a:ext>
              </a:extLst>
            </p:cNvPr>
            <p:cNvSpPr/>
            <p:nvPr/>
          </p:nvSpPr>
          <p:spPr>
            <a:xfrm>
              <a:off x="5943155" y="2818895"/>
              <a:ext cx="143658" cy="337050"/>
            </a:xfrm>
            <a:custGeom>
              <a:avLst/>
              <a:gdLst/>
              <a:ahLst/>
              <a:cxnLst/>
              <a:rect l="l" t="t" r="r" b="b"/>
              <a:pathLst>
                <a:path w="4740" h="11121" extrusionOk="0">
                  <a:moveTo>
                    <a:pt x="0" y="0"/>
                  </a:moveTo>
                  <a:lnTo>
                    <a:pt x="251" y="8418"/>
                  </a:lnTo>
                  <a:lnTo>
                    <a:pt x="4739" y="11121"/>
                  </a:lnTo>
                  <a:lnTo>
                    <a:pt x="4739" y="2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476;p87">
              <a:extLst>
                <a:ext uri="{FF2B5EF4-FFF2-40B4-BE49-F238E27FC236}">
                  <a16:creationId xmlns:a16="http://schemas.microsoft.com/office/drawing/2014/main" id="{2DC3A761-E216-09A2-22FD-2447FE6E7893}"/>
                </a:ext>
              </a:extLst>
            </p:cNvPr>
            <p:cNvSpPr/>
            <p:nvPr/>
          </p:nvSpPr>
          <p:spPr>
            <a:xfrm>
              <a:off x="5806056" y="2730496"/>
              <a:ext cx="417516" cy="512076"/>
            </a:xfrm>
            <a:custGeom>
              <a:avLst/>
              <a:gdLst/>
              <a:ahLst/>
              <a:cxnLst/>
              <a:rect l="l" t="t" r="r" b="b"/>
              <a:pathLst>
                <a:path w="13776" h="16896" extrusionOk="0">
                  <a:moveTo>
                    <a:pt x="845" y="1179"/>
                  </a:moveTo>
                  <a:lnTo>
                    <a:pt x="12918" y="8549"/>
                  </a:lnTo>
                  <a:lnTo>
                    <a:pt x="12918" y="15728"/>
                  </a:lnTo>
                  <a:lnTo>
                    <a:pt x="845" y="8608"/>
                  </a:lnTo>
                  <a:lnTo>
                    <a:pt x="845" y="1179"/>
                  </a:lnTo>
                  <a:close/>
                  <a:moveTo>
                    <a:pt x="436" y="0"/>
                  </a:moveTo>
                  <a:cubicBezTo>
                    <a:pt x="210" y="0"/>
                    <a:pt x="0" y="177"/>
                    <a:pt x="0" y="429"/>
                  </a:cubicBezTo>
                  <a:lnTo>
                    <a:pt x="0" y="8858"/>
                  </a:lnTo>
                  <a:cubicBezTo>
                    <a:pt x="0" y="9001"/>
                    <a:pt x="83" y="9144"/>
                    <a:pt x="214" y="9227"/>
                  </a:cubicBezTo>
                  <a:lnTo>
                    <a:pt x="13133" y="16836"/>
                  </a:lnTo>
                  <a:cubicBezTo>
                    <a:pt x="13204" y="16871"/>
                    <a:pt x="13276" y="16895"/>
                    <a:pt x="13347" y="16895"/>
                  </a:cubicBezTo>
                  <a:cubicBezTo>
                    <a:pt x="13585" y="16895"/>
                    <a:pt x="13776" y="16705"/>
                    <a:pt x="13776" y="16478"/>
                  </a:cubicBezTo>
                  <a:lnTo>
                    <a:pt x="13776" y="8323"/>
                  </a:lnTo>
                  <a:cubicBezTo>
                    <a:pt x="13776" y="8168"/>
                    <a:pt x="13704" y="8025"/>
                    <a:pt x="13573" y="7953"/>
                  </a:cubicBezTo>
                  <a:lnTo>
                    <a:pt x="655" y="60"/>
                  </a:lnTo>
                  <a:cubicBezTo>
                    <a:pt x="585" y="19"/>
                    <a:pt x="510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477;p87">
              <a:extLst>
                <a:ext uri="{FF2B5EF4-FFF2-40B4-BE49-F238E27FC236}">
                  <a16:creationId xmlns:a16="http://schemas.microsoft.com/office/drawing/2014/main" id="{E3E0F753-6537-D6E7-5653-56402A535ED0}"/>
                </a:ext>
              </a:extLst>
            </p:cNvPr>
            <p:cNvSpPr/>
            <p:nvPr/>
          </p:nvSpPr>
          <p:spPr>
            <a:xfrm>
              <a:off x="5819026" y="2521210"/>
              <a:ext cx="789935" cy="461189"/>
            </a:xfrm>
            <a:custGeom>
              <a:avLst/>
              <a:gdLst/>
              <a:ahLst/>
              <a:cxnLst/>
              <a:rect l="l" t="t" r="r" b="b"/>
              <a:pathLst>
                <a:path w="26064" h="15217" extrusionOk="0">
                  <a:moveTo>
                    <a:pt x="13038" y="0"/>
                  </a:moveTo>
                  <a:lnTo>
                    <a:pt x="1" y="7335"/>
                  </a:lnTo>
                  <a:lnTo>
                    <a:pt x="12931" y="15217"/>
                  </a:lnTo>
                  <a:lnTo>
                    <a:pt x="26064" y="7442"/>
                  </a:lnTo>
                  <a:lnTo>
                    <a:pt x="13038" y="0"/>
                  </a:lnTo>
                  <a:close/>
                </a:path>
              </a:pathLst>
            </a:custGeom>
            <a:solidFill>
              <a:srgbClr val="D3D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478;p87">
              <a:extLst>
                <a:ext uri="{FF2B5EF4-FFF2-40B4-BE49-F238E27FC236}">
                  <a16:creationId xmlns:a16="http://schemas.microsoft.com/office/drawing/2014/main" id="{62A96582-36F0-2C44-AD0C-E3DF44087875}"/>
                </a:ext>
              </a:extLst>
            </p:cNvPr>
            <p:cNvSpPr/>
            <p:nvPr/>
          </p:nvSpPr>
          <p:spPr>
            <a:xfrm>
              <a:off x="5943155" y="2590850"/>
              <a:ext cx="531927" cy="313228"/>
            </a:xfrm>
            <a:custGeom>
              <a:avLst/>
              <a:gdLst/>
              <a:ahLst/>
              <a:cxnLst/>
              <a:rect l="l" t="t" r="r" b="b"/>
              <a:pathLst>
                <a:path w="17551" h="10335" extrusionOk="0">
                  <a:moveTo>
                    <a:pt x="12954" y="0"/>
                  </a:moveTo>
                  <a:lnTo>
                    <a:pt x="0" y="7525"/>
                  </a:lnTo>
                  <a:lnTo>
                    <a:pt x="4739" y="10335"/>
                  </a:lnTo>
                  <a:lnTo>
                    <a:pt x="17550" y="2667"/>
                  </a:lnTo>
                  <a:lnTo>
                    <a:pt x="129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479;p87">
              <a:extLst>
                <a:ext uri="{FF2B5EF4-FFF2-40B4-BE49-F238E27FC236}">
                  <a16:creationId xmlns:a16="http://schemas.microsoft.com/office/drawing/2014/main" id="{16014102-971F-8D1F-8BE1-3EB3855E57AB}"/>
                </a:ext>
              </a:extLst>
            </p:cNvPr>
            <p:cNvSpPr/>
            <p:nvPr/>
          </p:nvSpPr>
          <p:spPr>
            <a:xfrm>
              <a:off x="5943155" y="2590850"/>
              <a:ext cx="531927" cy="313228"/>
            </a:xfrm>
            <a:custGeom>
              <a:avLst/>
              <a:gdLst/>
              <a:ahLst/>
              <a:cxnLst/>
              <a:rect l="l" t="t" r="r" b="b"/>
              <a:pathLst>
                <a:path w="17551" h="10335" extrusionOk="0">
                  <a:moveTo>
                    <a:pt x="12954" y="0"/>
                  </a:moveTo>
                  <a:lnTo>
                    <a:pt x="0" y="7525"/>
                  </a:lnTo>
                  <a:lnTo>
                    <a:pt x="4739" y="10335"/>
                  </a:lnTo>
                  <a:lnTo>
                    <a:pt x="17550" y="2667"/>
                  </a:lnTo>
                  <a:lnTo>
                    <a:pt x="129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480;p87">
              <a:extLst>
                <a:ext uri="{FF2B5EF4-FFF2-40B4-BE49-F238E27FC236}">
                  <a16:creationId xmlns:a16="http://schemas.microsoft.com/office/drawing/2014/main" id="{E369B23A-79CF-DA32-9684-D21552C55E68}"/>
                </a:ext>
              </a:extLst>
            </p:cNvPr>
            <p:cNvSpPr/>
            <p:nvPr/>
          </p:nvSpPr>
          <p:spPr>
            <a:xfrm>
              <a:off x="5803874" y="2508027"/>
              <a:ext cx="820242" cy="487375"/>
            </a:xfrm>
            <a:custGeom>
              <a:avLst/>
              <a:gdLst/>
              <a:ahLst/>
              <a:cxnLst/>
              <a:rect l="l" t="t" r="r" b="b"/>
              <a:pathLst>
                <a:path w="27064" h="16081" extrusionOk="0">
                  <a:moveTo>
                    <a:pt x="13538" y="924"/>
                  </a:moveTo>
                  <a:lnTo>
                    <a:pt x="25718" y="7889"/>
                  </a:lnTo>
                  <a:lnTo>
                    <a:pt x="13431" y="15152"/>
                  </a:lnTo>
                  <a:lnTo>
                    <a:pt x="1346" y="7782"/>
                  </a:lnTo>
                  <a:lnTo>
                    <a:pt x="13538" y="924"/>
                  </a:lnTo>
                  <a:close/>
                  <a:moveTo>
                    <a:pt x="13532" y="1"/>
                  </a:moveTo>
                  <a:cubicBezTo>
                    <a:pt x="13461" y="1"/>
                    <a:pt x="13389" y="19"/>
                    <a:pt x="13324" y="54"/>
                  </a:cubicBezTo>
                  <a:lnTo>
                    <a:pt x="298" y="7389"/>
                  </a:lnTo>
                  <a:cubicBezTo>
                    <a:pt x="13" y="7555"/>
                    <a:pt x="1" y="7960"/>
                    <a:pt x="275" y="8127"/>
                  </a:cubicBezTo>
                  <a:lnTo>
                    <a:pt x="13205" y="16021"/>
                  </a:lnTo>
                  <a:cubicBezTo>
                    <a:pt x="13264" y="16056"/>
                    <a:pt x="13348" y="16080"/>
                    <a:pt x="13419" y="16080"/>
                  </a:cubicBezTo>
                  <a:cubicBezTo>
                    <a:pt x="13502" y="16080"/>
                    <a:pt x="13574" y="16056"/>
                    <a:pt x="13633" y="16009"/>
                  </a:cubicBezTo>
                  <a:lnTo>
                    <a:pt x="26778" y="8234"/>
                  </a:lnTo>
                  <a:cubicBezTo>
                    <a:pt x="27064" y="8067"/>
                    <a:pt x="27064" y="7663"/>
                    <a:pt x="26778" y="7496"/>
                  </a:cubicBezTo>
                  <a:lnTo>
                    <a:pt x="13740" y="54"/>
                  </a:lnTo>
                  <a:cubicBezTo>
                    <a:pt x="13675" y="19"/>
                    <a:pt x="13604" y="1"/>
                    <a:pt x="13532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481;p87">
              <a:extLst>
                <a:ext uri="{FF2B5EF4-FFF2-40B4-BE49-F238E27FC236}">
                  <a16:creationId xmlns:a16="http://schemas.microsoft.com/office/drawing/2014/main" id="{2227DAF8-836C-EDE2-14CD-3AD5D1B16608}"/>
                </a:ext>
              </a:extLst>
            </p:cNvPr>
            <p:cNvSpPr/>
            <p:nvPr/>
          </p:nvSpPr>
          <p:spPr>
            <a:xfrm>
              <a:off x="6008099" y="2933266"/>
              <a:ext cx="168904" cy="214001"/>
            </a:xfrm>
            <a:custGeom>
              <a:avLst/>
              <a:gdLst/>
              <a:ahLst/>
              <a:cxnLst/>
              <a:rect l="l" t="t" r="r" b="b"/>
              <a:pathLst>
                <a:path w="5573" h="7061" extrusionOk="0">
                  <a:moveTo>
                    <a:pt x="1" y="0"/>
                  </a:moveTo>
                  <a:lnTo>
                    <a:pt x="1" y="3846"/>
                  </a:lnTo>
                  <a:lnTo>
                    <a:pt x="5537" y="7061"/>
                  </a:lnTo>
                  <a:lnTo>
                    <a:pt x="5573" y="3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482;p87">
              <a:extLst>
                <a:ext uri="{FF2B5EF4-FFF2-40B4-BE49-F238E27FC236}">
                  <a16:creationId xmlns:a16="http://schemas.microsoft.com/office/drawing/2014/main" id="{5C8D4E2D-6B2F-A763-05BE-BC68904D858A}"/>
                </a:ext>
              </a:extLst>
            </p:cNvPr>
            <p:cNvSpPr/>
            <p:nvPr/>
          </p:nvSpPr>
          <p:spPr>
            <a:xfrm>
              <a:off x="6210869" y="2500996"/>
              <a:ext cx="398786" cy="482859"/>
            </a:xfrm>
            <a:custGeom>
              <a:avLst/>
              <a:gdLst/>
              <a:ahLst/>
              <a:cxnLst/>
              <a:rect l="l" t="t" r="r" b="b"/>
              <a:pathLst>
                <a:path w="13158" h="15932" extrusionOk="0">
                  <a:moveTo>
                    <a:pt x="13134" y="1"/>
                  </a:moveTo>
                  <a:lnTo>
                    <a:pt x="1" y="7776"/>
                  </a:lnTo>
                  <a:lnTo>
                    <a:pt x="1" y="15931"/>
                  </a:lnTo>
                  <a:cubicBezTo>
                    <a:pt x="1" y="15932"/>
                    <a:pt x="2" y="15932"/>
                    <a:pt x="3" y="15932"/>
                  </a:cubicBezTo>
                  <a:cubicBezTo>
                    <a:pt x="224" y="15932"/>
                    <a:pt x="13157" y="8264"/>
                    <a:pt x="13157" y="8264"/>
                  </a:cubicBezTo>
                  <a:lnTo>
                    <a:pt x="131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483;p87">
              <a:extLst>
                <a:ext uri="{FF2B5EF4-FFF2-40B4-BE49-F238E27FC236}">
                  <a16:creationId xmlns:a16="http://schemas.microsoft.com/office/drawing/2014/main" id="{7AB1CFA9-DF01-8725-0224-0AA1E412F7BD}"/>
                </a:ext>
              </a:extLst>
            </p:cNvPr>
            <p:cNvSpPr/>
            <p:nvPr/>
          </p:nvSpPr>
          <p:spPr>
            <a:xfrm>
              <a:off x="6197899" y="2488026"/>
              <a:ext cx="424729" cy="507742"/>
            </a:xfrm>
            <a:custGeom>
              <a:avLst/>
              <a:gdLst/>
              <a:ahLst/>
              <a:cxnLst/>
              <a:rect l="l" t="t" r="r" b="b"/>
              <a:pathLst>
                <a:path w="14014" h="16753" extrusionOk="0">
                  <a:moveTo>
                    <a:pt x="13145" y="1179"/>
                  </a:moveTo>
                  <a:lnTo>
                    <a:pt x="13169" y="8454"/>
                  </a:lnTo>
                  <a:cubicBezTo>
                    <a:pt x="8859" y="11001"/>
                    <a:pt x="2751" y="14597"/>
                    <a:pt x="858" y="15657"/>
                  </a:cubicBezTo>
                  <a:lnTo>
                    <a:pt x="858" y="8442"/>
                  </a:lnTo>
                  <a:lnTo>
                    <a:pt x="13145" y="1179"/>
                  </a:lnTo>
                  <a:close/>
                  <a:moveTo>
                    <a:pt x="13564" y="0"/>
                  </a:moveTo>
                  <a:cubicBezTo>
                    <a:pt x="13492" y="0"/>
                    <a:pt x="13417" y="19"/>
                    <a:pt x="13347" y="60"/>
                  </a:cubicBezTo>
                  <a:lnTo>
                    <a:pt x="215" y="7834"/>
                  </a:lnTo>
                  <a:cubicBezTo>
                    <a:pt x="84" y="7906"/>
                    <a:pt x="0" y="8049"/>
                    <a:pt x="0" y="8204"/>
                  </a:cubicBezTo>
                  <a:lnTo>
                    <a:pt x="0" y="16359"/>
                  </a:lnTo>
                  <a:cubicBezTo>
                    <a:pt x="0" y="16466"/>
                    <a:pt x="48" y="16574"/>
                    <a:pt x="131" y="16657"/>
                  </a:cubicBezTo>
                  <a:cubicBezTo>
                    <a:pt x="167" y="16716"/>
                    <a:pt x="250" y="16752"/>
                    <a:pt x="322" y="16752"/>
                  </a:cubicBezTo>
                  <a:cubicBezTo>
                    <a:pt x="810" y="16752"/>
                    <a:pt x="2667" y="15657"/>
                    <a:pt x="13812" y="9061"/>
                  </a:cubicBezTo>
                  <a:cubicBezTo>
                    <a:pt x="13931" y="8977"/>
                    <a:pt x="14014" y="8835"/>
                    <a:pt x="14014" y="8692"/>
                  </a:cubicBezTo>
                  <a:lnTo>
                    <a:pt x="13990" y="429"/>
                  </a:lnTo>
                  <a:cubicBezTo>
                    <a:pt x="13990" y="177"/>
                    <a:pt x="13787" y="0"/>
                    <a:pt x="13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484;p87">
              <a:extLst>
                <a:ext uri="{FF2B5EF4-FFF2-40B4-BE49-F238E27FC236}">
                  <a16:creationId xmlns:a16="http://schemas.microsoft.com/office/drawing/2014/main" id="{F79CBF88-D414-3452-38D6-857FD15F8414}"/>
                </a:ext>
              </a:extLst>
            </p:cNvPr>
            <p:cNvSpPr/>
            <p:nvPr/>
          </p:nvSpPr>
          <p:spPr>
            <a:xfrm>
              <a:off x="5819026" y="2497390"/>
              <a:ext cx="391906" cy="486466"/>
            </a:xfrm>
            <a:custGeom>
              <a:avLst/>
              <a:gdLst/>
              <a:ahLst/>
              <a:cxnLst/>
              <a:rect l="l" t="t" r="r" b="b"/>
              <a:pathLst>
                <a:path w="12931" h="16051" extrusionOk="0">
                  <a:moveTo>
                    <a:pt x="1" y="1"/>
                  </a:moveTo>
                  <a:lnTo>
                    <a:pt x="1" y="8430"/>
                  </a:lnTo>
                  <a:lnTo>
                    <a:pt x="12931" y="16050"/>
                  </a:lnTo>
                  <a:lnTo>
                    <a:pt x="12931" y="78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485;p87">
              <a:extLst>
                <a:ext uri="{FF2B5EF4-FFF2-40B4-BE49-F238E27FC236}">
                  <a16:creationId xmlns:a16="http://schemas.microsoft.com/office/drawing/2014/main" id="{0EB24BB0-21E5-119D-DA39-F370408A9513}"/>
                </a:ext>
              </a:extLst>
            </p:cNvPr>
            <p:cNvSpPr/>
            <p:nvPr/>
          </p:nvSpPr>
          <p:spPr>
            <a:xfrm>
              <a:off x="5943155" y="2572819"/>
              <a:ext cx="143658" cy="337413"/>
            </a:xfrm>
            <a:custGeom>
              <a:avLst/>
              <a:gdLst/>
              <a:ahLst/>
              <a:cxnLst/>
              <a:rect l="l" t="t" r="r" b="b"/>
              <a:pathLst>
                <a:path w="4740" h="11133" extrusionOk="0">
                  <a:moveTo>
                    <a:pt x="0" y="0"/>
                  </a:moveTo>
                  <a:lnTo>
                    <a:pt x="251" y="8430"/>
                  </a:lnTo>
                  <a:lnTo>
                    <a:pt x="4739" y="11132"/>
                  </a:lnTo>
                  <a:lnTo>
                    <a:pt x="4739" y="2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486;p87">
              <a:extLst>
                <a:ext uri="{FF2B5EF4-FFF2-40B4-BE49-F238E27FC236}">
                  <a16:creationId xmlns:a16="http://schemas.microsoft.com/office/drawing/2014/main" id="{70A36BF7-4C2A-EC3C-7FF2-E405C860C951}"/>
                </a:ext>
              </a:extLst>
            </p:cNvPr>
            <p:cNvSpPr/>
            <p:nvPr/>
          </p:nvSpPr>
          <p:spPr>
            <a:xfrm>
              <a:off x="5806056" y="2484571"/>
              <a:ext cx="417516" cy="512015"/>
            </a:xfrm>
            <a:custGeom>
              <a:avLst/>
              <a:gdLst/>
              <a:ahLst/>
              <a:cxnLst/>
              <a:rect l="l" t="t" r="r" b="b"/>
              <a:pathLst>
                <a:path w="13776" h="16894" extrusionOk="0">
                  <a:moveTo>
                    <a:pt x="857" y="1186"/>
                  </a:moveTo>
                  <a:lnTo>
                    <a:pt x="12918" y="8556"/>
                  </a:lnTo>
                  <a:lnTo>
                    <a:pt x="12918" y="15723"/>
                  </a:lnTo>
                  <a:lnTo>
                    <a:pt x="845" y="8615"/>
                  </a:lnTo>
                  <a:lnTo>
                    <a:pt x="857" y="1186"/>
                  </a:lnTo>
                  <a:close/>
                  <a:moveTo>
                    <a:pt x="427" y="0"/>
                  </a:moveTo>
                  <a:cubicBezTo>
                    <a:pt x="204" y="0"/>
                    <a:pt x="0" y="176"/>
                    <a:pt x="0" y="424"/>
                  </a:cubicBezTo>
                  <a:lnTo>
                    <a:pt x="0" y="8853"/>
                  </a:lnTo>
                  <a:cubicBezTo>
                    <a:pt x="0" y="9008"/>
                    <a:pt x="83" y="9151"/>
                    <a:pt x="214" y="9222"/>
                  </a:cubicBezTo>
                  <a:lnTo>
                    <a:pt x="13133" y="16842"/>
                  </a:lnTo>
                  <a:cubicBezTo>
                    <a:pt x="13191" y="16872"/>
                    <a:pt x="13250" y="16893"/>
                    <a:pt x="13309" y="16893"/>
                  </a:cubicBezTo>
                  <a:cubicBezTo>
                    <a:pt x="13322" y="16893"/>
                    <a:pt x="13334" y="16892"/>
                    <a:pt x="13347" y="16890"/>
                  </a:cubicBezTo>
                  <a:cubicBezTo>
                    <a:pt x="13362" y="16892"/>
                    <a:pt x="13376" y="16893"/>
                    <a:pt x="13390" y="16893"/>
                  </a:cubicBezTo>
                  <a:cubicBezTo>
                    <a:pt x="13455" y="16893"/>
                    <a:pt x="13512" y="16872"/>
                    <a:pt x="13561" y="16842"/>
                  </a:cubicBezTo>
                  <a:cubicBezTo>
                    <a:pt x="13692" y="16771"/>
                    <a:pt x="13776" y="16628"/>
                    <a:pt x="13776" y="16473"/>
                  </a:cubicBezTo>
                  <a:lnTo>
                    <a:pt x="13776" y="8318"/>
                  </a:lnTo>
                  <a:cubicBezTo>
                    <a:pt x="13776" y="8175"/>
                    <a:pt x="13704" y="8032"/>
                    <a:pt x="13573" y="7948"/>
                  </a:cubicBezTo>
                  <a:lnTo>
                    <a:pt x="655" y="66"/>
                  </a:lnTo>
                  <a:cubicBezTo>
                    <a:pt x="582" y="21"/>
                    <a:pt x="503" y="0"/>
                    <a:pt x="4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487;p87">
              <a:extLst>
                <a:ext uri="{FF2B5EF4-FFF2-40B4-BE49-F238E27FC236}">
                  <a16:creationId xmlns:a16="http://schemas.microsoft.com/office/drawing/2014/main" id="{637D5906-B99C-CD60-5426-2F8FC7C56A58}"/>
                </a:ext>
              </a:extLst>
            </p:cNvPr>
            <p:cNvSpPr/>
            <p:nvPr/>
          </p:nvSpPr>
          <p:spPr>
            <a:xfrm>
              <a:off x="5819026" y="2275133"/>
              <a:ext cx="789935" cy="461553"/>
            </a:xfrm>
            <a:custGeom>
              <a:avLst/>
              <a:gdLst/>
              <a:ahLst/>
              <a:cxnLst/>
              <a:rect l="l" t="t" r="r" b="b"/>
              <a:pathLst>
                <a:path w="26064" h="15229" extrusionOk="0">
                  <a:moveTo>
                    <a:pt x="13038" y="0"/>
                  </a:moveTo>
                  <a:lnTo>
                    <a:pt x="1" y="7335"/>
                  </a:lnTo>
                  <a:lnTo>
                    <a:pt x="12931" y="15229"/>
                  </a:lnTo>
                  <a:lnTo>
                    <a:pt x="26064" y="7454"/>
                  </a:lnTo>
                  <a:lnTo>
                    <a:pt x="13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488;p87">
              <a:extLst>
                <a:ext uri="{FF2B5EF4-FFF2-40B4-BE49-F238E27FC236}">
                  <a16:creationId xmlns:a16="http://schemas.microsoft.com/office/drawing/2014/main" id="{F98049E7-800F-C4F0-A056-D4A00A610817}"/>
                </a:ext>
              </a:extLst>
            </p:cNvPr>
            <p:cNvSpPr/>
            <p:nvPr/>
          </p:nvSpPr>
          <p:spPr>
            <a:xfrm>
              <a:off x="5943155" y="2344774"/>
              <a:ext cx="531927" cy="313228"/>
            </a:xfrm>
            <a:custGeom>
              <a:avLst/>
              <a:gdLst/>
              <a:ahLst/>
              <a:cxnLst/>
              <a:rect l="l" t="t" r="r" b="b"/>
              <a:pathLst>
                <a:path w="17551" h="10335" extrusionOk="0">
                  <a:moveTo>
                    <a:pt x="12954" y="0"/>
                  </a:moveTo>
                  <a:lnTo>
                    <a:pt x="0" y="7525"/>
                  </a:lnTo>
                  <a:lnTo>
                    <a:pt x="4739" y="10335"/>
                  </a:lnTo>
                  <a:lnTo>
                    <a:pt x="17550" y="2667"/>
                  </a:lnTo>
                  <a:lnTo>
                    <a:pt x="129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489;p87">
              <a:extLst>
                <a:ext uri="{FF2B5EF4-FFF2-40B4-BE49-F238E27FC236}">
                  <a16:creationId xmlns:a16="http://schemas.microsoft.com/office/drawing/2014/main" id="{00A0B438-EE37-AFE9-1AF5-59FCD3FAC7CD}"/>
                </a:ext>
              </a:extLst>
            </p:cNvPr>
            <p:cNvSpPr/>
            <p:nvPr/>
          </p:nvSpPr>
          <p:spPr>
            <a:xfrm>
              <a:off x="5943155" y="2344774"/>
              <a:ext cx="531927" cy="313228"/>
            </a:xfrm>
            <a:custGeom>
              <a:avLst/>
              <a:gdLst/>
              <a:ahLst/>
              <a:cxnLst/>
              <a:rect l="l" t="t" r="r" b="b"/>
              <a:pathLst>
                <a:path w="17551" h="10335" extrusionOk="0">
                  <a:moveTo>
                    <a:pt x="12954" y="0"/>
                  </a:moveTo>
                  <a:lnTo>
                    <a:pt x="0" y="7525"/>
                  </a:lnTo>
                  <a:lnTo>
                    <a:pt x="4739" y="10335"/>
                  </a:lnTo>
                  <a:lnTo>
                    <a:pt x="17550" y="2667"/>
                  </a:lnTo>
                  <a:lnTo>
                    <a:pt x="12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490;p87">
              <a:extLst>
                <a:ext uri="{FF2B5EF4-FFF2-40B4-BE49-F238E27FC236}">
                  <a16:creationId xmlns:a16="http://schemas.microsoft.com/office/drawing/2014/main" id="{E55B8495-E88E-3BAD-BE65-78B722ED77AA}"/>
                </a:ext>
              </a:extLst>
            </p:cNvPr>
            <p:cNvSpPr/>
            <p:nvPr/>
          </p:nvSpPr>
          <p:spPr>
            <a:xfrm>
              <a:off x="5803874" y="2262042"/>
              <a:ext cx="818090" cy="487648"/>
            </a:xfrm>
            <a:custGeom>
              <a:avLst/>
              <a:gdLst/>
              <a:ahLst/>
              <a:cxnLst/>
              <a:rect l="l" t="t" r="r" b="b"/>
              <a:pathLst>
                <a:path w="26993" h="16090" extrusionOk="0">
                  <a:moveTo>
                    <a:pt x="13538" y="921"/>
                  </a:moveTo>
                  <a:lnTo>
                    <a:pt x="25718" y="7886"/>
                  </a:lnTo>
                  <a:lnTo>
                    <a:pt x="13431" y="15160"/>
                  </a:lnTo>
                  <a:lnTo>
                    <a:pt x="1346" y="7790"/>
                  </a:lnTo>
                  <a:lnTo>
                    <a:pt x="13538" y="921"/>
                  </a:lnTo>
                  <a:close/>
                  <a:moveTo>
                    <a:pt x="13532" y="1"/>
                  </a:moveTo>
                  <a:cubicBezTo>
                    <a:pt x="13461" y="1"/>
                    <a:pt x="13389" y="22"/>
                    <a:pt x="13324" y="63"/>
                  </a:cubicBezTo>
                  <a:lnTo>
                    <a:pt x="298" y="7398"/>
                  </a:lnTo>
                  <a:cubicBezTo>
                    <a:pt x="13" y="7552"/>
                    <a:pt x="1" y="7969"/>
                    <a:pt x="275" y="8136"/>
                  </a:cubicBezTo>
                  <a:lnTo>
                    <a:pt x="13205" y="16018"/>
                  </a:lnTo>
                  <a:cubicBezTo>
                    <a:pt x="13264" y="16065"/>
                    <a:pt x="13348" y="16077"/>
                    <a:pt x="13419" y="16089"/>
                  </a:cubicBezTo>
                  <a:cubicBezTo>
                    <a:pt x="13502" y="16077"/>
                    <a:pt x="13574" y="16053"/>
                    <a:pt x="13645" y="16018"/>
                  </a:cubicBezTo>
                  <a:lnTo>
                    <a:pt x="26778" y="8243"/>
                  </a:lnTo>
                  <a:cubicBezTo>
                    <a:pt x="26909" y="8160"/>
                    <a:pt x="26992" y="8017"/>
                    <a:pt x="26992" y="7874"/>
                  </a:cubicBezTo>
                  <a:cubicBezTo>
                    <a:pt x="26992" y="7719"/>
                    <a:pt x="26909" y="7576"/>
                    <a:pt x="26778" y="7505"/>
                  </a:cubicBezTo>
                  <a:lnTo>
                    <a:pt x="13740" y="63"/>
                  </a:lnTo>
                  <a:cubicBezTo>
                    <a:pt x="13675" y="22"/>
                    <a:pt x="13604" y="1"/>
                    <a:pt x="13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491;p87">
              <a:extLst>
                <a:ext uri="{FF2B5EF4-FFF2-40B4-BE49-F238E27FC236}">
                  <a16:creationId xmlns:a16="http://schemas.microsoft.com/office/drawing/2014/main" id="{41A993AA-90D7-A2CD-9C6F-568A43AB25D7}"/>
                </a:ext>
              </a:extLst>
            </p:cNvPr>
            <p:cNvSpPr/>
            <p:nvPr/>
          </p:nvSpPr>
          <p:spPr>
            <a:xfrm>
              <a:off x="6008099" y="2687190"/>
              <a:ext cx="168904" cy="214001"/>
            </a:xfrm>
            <a:custGeom>
              <a:avLst/>
              <a:gdLst/>
              <a:ahLst/>
              <a:cxnLst/>
              <a:rect l="l" t="t" r="r" b="b"/>
              <a:pathLst>
                <a:path w="5573" h="7061" extrusionOk="0">
                  <a:moveTo>
                    <a:pt x="1" y="0"/>
                  </a:moveTo>
                  <a:lnTo>
                    <a:pt x="1" y="3858"/>
                  </a:lnTo>
                  <a:lnTo>
                    <a:pt x="5537" y="7061"/>
                  </a:lnTo>
                  <a:lnTo>
                    <a:pt x="5573" y="3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492;p87">
              <a:extLst>
                <a:ext uri="{FF2B5EF4-FFF2-40B4-BE49-F238E27FC236}">
                  <a16:creationId xmlns:a16="http://schemas.microsoft.com/office/drawing/2014/main" id="{4F7CEB9F-6133-126F-B98A-F34CA9B209CC}"/>
                </a:ext>
              </a:extLst>
            </p:cNvPr>
            <p:cNvSpPr/>
            <p:nvPr/>
          </p:nvSpPr>
          <p:spPr>
            <a:xfrm>
              <a:off x="7294423" y="3092731"/>
              <a:ext cx="398756" cy="482889"/>
            </a:xfrm>
            <a:custGeom>
              <a:avLst/>
              <a:gdLst/>
              <a:ahLst/>
              <a:cxnLst/>
              <a:rect l="l" t="t" r="r" b="b"/>
              <a:pathLst>
                <a:path w="13157" h="15933" extrusionOk="0">
                  <a:moveTo>
                    <a:pt x="13133" y="1"/>
                  </a:moveTo>
                  <a:lnTo>
                    <a:pt x="0" y="7776"/>
                  </a:lnTo>
                  <a:lnTo>
                    <a:pt x="0" y="15931"/>
                  </a:lnTo>
                  <a:cubicBezTo>
                    <a:pt x="1" y="15932"/>
                    <a:pt x="2" y="15932"/>
                    <a:pt x="3" y="15932"/>
                  </a:cubicBezTo>
                  <a:cubicBezTo>
                    <a:pt x="223" y="15932"/>
                    <a:pt x="13157" y="8264"/>
                    <a:pt x="13157" y="8264"/>
                  </a:cubicBezTo>
                  <a:lnTo>
                    <a:pt x="131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493;p87">
              <a:extLst>
                <a:ext uri="{FF2B5EF4-FFF2-40B4-BE49-F238E27FC236}">
                  <a16:creationId xmlns:a16="http://schemas.microsoft.com/office/drawing/2014/main" id="{A0D4FDC1-6402-E02E-CF2F-DC4C42D258A0}"/>
                </a:ext>
              </a:extLst>
            </p:cNvPr>
            <p:cNvSpPr/>
            <p:nvPr/>
          </p:nvSpPr>
          <p:spPr>
            <a:xfrm>
              <a:off x="7281422" y="3080124"/>
              <a:ext cx="424760" cy="507378"/>
            </a:xfrm>
            <a:custGeom>
              <a:avLst/>
              <a:gdLst/>
              <a:ahLst/>
              <a:cxnLst/>
              <a:rect l="l" t="t" r="r" b="b"/>
              <a:pathLst>
                <a:path w="14015" h="16741" extrusionOk="0">
                  <a:moveTo>
                    <a:pt x="13145" y="1167"/>
                  </a:moveTo>
                  <a:lnTo>
                    <a:pt x="13157" y="8442"/>
                  </a:lnTo>
                  <a:cubicBezTo>
                    <a:pt x="8847" y="10990"/>
                    <a:pt x="2751" y="14585"/>
                    <a:pt x="846" y="15645"/>
                  </a:cubicBezTo>
                  <a:lnTo>
                    <a:pt x="846" y="8430"/>
                  </a:lnTo>
                  <a:lnTo>
                    <a:pt x="13145" y="1167"/>
                  </a:lnTo>
                  <a:close/>
                  <a:moveTo>
                    <a:pt x="13565" y="0"/>
                  </a:moveTo>
                  <a:cubicBezTo>
                    <a:pt x="13493" y="0"/>
                    <a:pt x="13418" y="19"/>
                    <a:pt x="13348" y="60"/>
                  </a:cubicBezTo>
                  <a:lnTo>
                    <a:pt x="203" y="7835"/>
                  </a:lnTo>
                  <a:cubicBezTo>
                    <a:pt x="72" y="7906"/>
                    <a:pt x="1" y="8049"/>
                    <a:pt x="1" y="8192"/>
                  </a:cubicBezTo>
                  <a:lnTo>
                    <a:pt x="1" y="16347"/>
                  </a:lnTo>
                  <a:cubicBezTo>
                    <a:pt x="1" y="16467"/>
                    <a:pt x="48" y="16574"/>
                    <a:pt x="120" y="16645"/>
                  </a:cubicBezTo>
                  <a:cubicBezTo>
                    <a:pt x="167" y="16705"/>
                    <a:pt x="239" y="16740"/>
                    <a:pt x="322" y="16740"/>
                  </a:cubicBezTo>
                  <a:cubicBezTo>
                    <a:pt x="810" y="16740"/>
                    <a:pt x="2668" y="15645"/>
                    <a:pt x="13800" y="9049"/>
                  </a:cubicBezTo>
                  <a:cubicBezTo>
                    <a:pt x="13931" y="8978"/>
                    <a:pt x="14014" y="8835"/>
                    <a:pt x="14014" y="8680"/>
                  </a:cubicBezTo>
                  <a:lnTo>
                    <a:pt x="13991" y="417"/>
                  </a:lnTo>
                  <a:cubicBezTo>
                    <a:pt x="13991" y="175"/>
                    <a:pt x="13788" y="0"/>
                    <a:pt x="13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494;p87">
              <a:extLst>
                <a:ext uri="{FF2B5EF4-FFF2-40B4-BE49-F238E27FC236}">
                  <a16:creationId xmlns:a16="http://schemas.microsoft.com/office/drawing/2014/main" id="{B0D6D52D-093E-43B6-99DC-3285A3514E1E}"/>
                </a:ext>
              </a:extLst>
            </p:cNvPr>
            <p:cNvSpPr/>
            <p:nvPr/>
          </p:nvSpPr>
          <p:spPr>
            <a:xfrm>
              <a:off x="6902580" y="3089488"/>
              <a:ext cx="391906" cy="486102"/>
            </a:xfrm>
            <a:custGeom>
              <a:avLst/>
              <a:gdLst/>
              <a:ahLst/>
              <a:cxnLst/>
              <a:rect l="l" t="t" r="r" b="b"/>
              <a:pathLst>
                <a:path w="12931" h="16039" extrusionOk="0">
                  <a:moveTo>
                    <a:pt x="0" y="1"/>
                  </a:moveTo>
                  <a:lnTo>
                    <a:pt x="0" y="8418"/>
                  </a:lnTo>
                  <a:lnTo>
                    <a:pt x="12930" y="16038"/>
                  </a:lnTo>
                  <a:lnTo>
                    <a:pt x="12930" y="7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495;p87">
              <a:extLst>
                <a:ext uri="{FF2B5EF4-FFF2-40B4-BE49-F238E27FC236}">
                  <a16:creationId xmlns:a16="http://schemas.microsoft.com/office/drawing/2014/main" id="{61B0BF5A-EF4B-F616-ED95-F3F94C24ED5F}"/>
                </a:ext>
              </a:extLst>
            </p:cNvPr>
            <p:cNvSpPr/>
            <p:nvPr/>
          </p:nvSpPr>
          <p:spPr>
            <a:xfrm>
              <a:off x="7026679" y="3164554"/>
              <a:ext cx="143658" cy="337413"/>
            </a:xfrm>
            <a:custGeom>
              <a:avLst/>
              <a:gdLst/>
              <a:ahLst/>
              <a:cxnLst/>
              <a:rect l="l" t="t" r="r" b="b"/>
              <a:pathLst>
                <a:path w="4740" h="11133" extrusionOk="0">
                  <a:moveTo>
                    <a:pt x="1" y="0"/>
                  </a:moveTo>
                  <a:lnTo>
                    <a:pt x="251" y="8430"/>
                  </a:lnTo>
                  <a:lnTo>
                    <a:pt x="4740" y="11133"/>
                  </a:lnTo>
                  <a:lnTo>
                    <a:pt x="4740" y="28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496;p87">
              <a:extLst>
                <a:ext uri="{FF2B5EF4-FFF2-40B4-BE49-F238E27FC236}">
                  <a16:creationId xmlns:a16="http://schemas.microsoft.com/office/drawing/2014/main" id="{8322DCFF-CEDB-EA77-FCF0-06FF4AC138EB}"/>
                </a:ext>
              </a:extLst>
            </p:cNvPr>
            <p:cNvSpPr/>
            <p:nvPr/>
          </p:nvSpPr>
          <p:spPr>
            <a:xfrm>
              <a:off x="6889579" y="3076518"/>
              <a:ext cx="417546" cy="512076"/>
            </a:xfrm>
            <a:custGeom>
              <a:avLst/>
              <a:gdLst/>
              <a:ahLst/>
              <a:cxnLst/>
              <a:rect l="l" t="t" r="r" b="b"/>
              <a:pathLst>
                <a:path w="13777" h="16896" extrusionOk="0">
                  <a:moveTo>
                    <a:pt x="870" y="1179"/>
                  </a:moveTo>
                  <a:lnTo>
                    <a:pt x="12919" y="8549"/>
                  </a:lnTo>
                  <a:lnTo>
                    <a:pt x="12919" y="15716"/>
                  </a:lnTo>
                  <a:lnTo>
                    <a:pt x="858" y="8608"/>
                  </a:lnTo>
                  <a:lnTo>
                    <a:pt x="870" y="1179"/>
                  </a:lnTo>
                  <a:close/>
                  <a:moveTo>
                    <a:pt x="437" y="0"/>
                  </a:moveTo>
                  <a:cubicBezTo>
                    <a:pt x="211" y="0"/>
                    <a:pt x="1" y="177"/>
                    <a:pt x="1" y="429"/>
                  </a:cubicBezTo>
                  <a:lnTo>
                    <a:pt x="1" y="8846"/>
                  </a:lnTo>
                  <a:cubicBezTo>
                    <a:pt x="1" y="9001"/>
                    <a:pt x="84" y="9144"/>
                    <a:pt x="215" y="9216"/>
                  </a:cubicBezTo>
                  <a:lnTo>
                    <a:pt x="13133" y="16836"/>
                  </a:lnTo>
                  <a:cubicBezTo>
                    <a:pt x="13203" y="16870"/>
                    <a:pt x="13273" y="16894"/>
                    <a:pt x="13353" y="16895"/>
                  </a:cubicBezTo>
                  <a:lnTo>
                    <a:pt x="13353" y="16895"/>
                  </a:lnTo>
                  <a:cubicBezTo>
                    <a:pt x="13589" y="16892"/>
                    <a:pt x="13776" y="16703"/>
                    <a:pt x="13776" y="16466"/>
                  </a:cubicBezTo>
                  <a:lnTo>
                    <a:pt x="13776" y="8311"/>
                  </a:lnTo>
                  <a:cubicBezTo>
                    <a:pt x="13776" y="8168"/>
                    <a:pt x="13705" y="8025"/>
                    <a:pt x="13574" y="7954"/>
                  </a:cubicBezTo>
                  <a:lnTo>
                    <a:pt x="655" y="60"/>
                  </a:lnTo>
                  <a:cubicBezTo>
                    <a:pt x="585" y="19"/>
                    <a:pt x="510" y="0"/>
                    <a:pt x="437" y="0"/>
                  </a:cubicBezTo>
                  <a:close/>
                  <a:moveTo>
                    <a:pt x="13353" y="16895"/>
                  </a:moveTo>
                  <a:cubicBezTo>
                    <a:pt x="13351" y="16895"/>
                    <a:pt x="13349" y="16895"/>
                    <a:pt x="13347" y="16895"/>
                  </a:cubicBezTo>
                  <a:lnTo>
                    <a:pt x="13359" y="16895"/>
                  </a:lnTo>
                  <a:cubicBezTo>
                    <a:pt x="13357" y="16895"/>
                    <a:pt x="13355" y="16895"/>
                    <a:pt x="13353" y="16895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497;p87">
              <a:extLst>
                <a:ext uri="{FF2B5EF4-FFF2-40B4-BE49-F238E27FC236}">
                  <a16:creationId xmlns:a16="http://schemas.microsoft.com/office/drawing/2014/main" id="{ED5951D7-A800-9059-E97A-65801FBFAB50}"/>
                </a:ext>
              </a:extLst>
            </p:cNvPr>
            <p:cNvSpPr/>
            <p:nvPr/>
          </p:nvSpPr>
          <p:spPr>
            <a:xfrm>
              <a:off x="6902580" y="2866868"/>
              <a:ext cx="789904" cy="461553"/>
            </a:xfrm>
            <a:custGeom>
              <a:avLst/>
              <a:gdLst/>
              <a:ahLst/>
              <a:cxnLst/>
              <a:rect l="l" t="t" r="r" b="b"/>
              <a:pathLst>
                <a:path w="26063" h="15229" extrusionOk="0">
                  <a:moveTo>
                    <a:pt x="13038" y="1"/>
                  </a:moveTo>
                  <a:lnTo>
                    <a:pt x="0" y="7347"/>
                  </a:lnTo>
                  <a:lnTo>
                    <a:pt x="12930" y="15229"/>
                  </a:lnTo>
                  <a:lnTo>
                    <a:pt x="26063" y="7454"/>
                  </a:lnTo>
                  <a:lnTo>
                    <a:pt x="13038" y="1"/>
                  </a:lnTo>
                  <a:close/>
                </a:path>
              </a:pathLst>
            </a:custGeom>
            <a:solidFill>
              <a:srgbClr val="D3D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498;p87">
              <a:extLst>
                <a:ext uri="{FF2B5EF4-FFF2-40B4-BE49-F238E27FC236}">
                  <a16:creationId xmlns:a16="http://schemas.microsoft.com/office/drawing/2014/main" id="{BF3DDC62-1782-F8B2-9E3C-C3DBBEB57009}"/>
                </a:ext>
              </a:extLst>
            </p:cNvPr>
            <p:cNvSpPr/>
            <p:nvPr/>
          </p:nvSpPr>
          <p:spPr>
            <a:xfrm>
              <a:off x="7026679" y="2936872"/>
              <a:ext cx="531927" cy="312895"/>
            </a:xfrm>
            <a:custGeom>
              <a:avLst/>
              <a:gdLst/>
              <a:ahLst/>
              <a:cxnLst/>
              <a:rect l="l" t="t" r="r" b="b"/>
              <a:pathLst>
                <a:path w="17551" h="10324" extrusionOk="0">
                  <a:moveTo>
                    <a:pt x="12955" y="0"/>
                  </a:moveTo>
                  <a:lnTo>
                    <a:pt x="1" y="7513"/>
                  </a:lnTo>
                  <a:lnTo>
                    <a:pt x="4740" y="10323"/>
                  </a:lnTo>
                  <a:lnTo>
                    <a:pt x="17551" y="2656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499;p87">
              <a:extLst>
                <a:ext uri="{FF2B5EF4-FFF2-40B4-BE49-F238E27FC236}">
                  <a16:creationId xmlns:a16="http://schemas.microsoft.com/office/drawing/2014/main" id="{3024BB14-3D28-D36E-9561-DB003630FC5E}"/>
                </a:ext>
              </a:extLst>
            </p:cNvPr>
            <p:cNvSpPr/>
            <p:nvPr/>
          </p:nvSpPr>
          <p:spPr>
            <a:xfrm>
              <a:off x="7026679" y="2936872"/>
              <a:ext cx="531927" cy="312895"/>
            </a:xfrm>
            <a:custGeom>
              <a:avLst/>
              <a:gdLst/>
              <a:ahLst/>
              <a:cxnLst/>
              <a:rect l="l" t="t" r="r" b="b"/>
              <a:pathLst>
                <a:path w="17551" h="10324" extrusionOk="0">
                  <a:moveTo>
                    <a:pt x="12955" y="0"/>
                  </a:moveTo>
                  <a:lnTo>
                    <a:pt x="1" y="7513"/>
                  </a:lnTo>
                  <a:lnTo>
                    <a:pt x="4740" y="10323"/>
                  </a:lnTo>
                  <a:lnTo>
                    <a:pt x="17551" y="2656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500;p87">
              <a:extLst>
                <a:ext uri="{FF2B5EF4-FFF2-40B4-BE49-F238E27FC236}">
                  <a16:creationId xmlns:a16="http://schemas.microsoft.com/office/drawing/2014/main" id="{285CB04E-A59C-3562-47C9-D3BE81239876}"/>
                </a:ext>
              </a:extLst>
            </p:cNvPr>
            <p:cNvSpPr/>
            <p:nvPr/>
          </p:nvSpPr>
          <p:spPr>
            <a:xfrm>
              <a:off x="6889579" y="2854049"/>
              <a:ext cx="818090" cy="487375"/>
            </a:xfrm>
            <a:custGeom>
              <a:avLst/>
              <a:gdLst/>
              <a:ahLst/>
              <a:cxnLst/>
              <a:rect l="l" t="t" r="r" b="b"/>
              <a:pathLst>
                <a:path w="26993" h="16081" extrusionOk="0">
                  <a:moveTo>
                    <a:pt x="13467" y="924"/>
                  </a:moveTo>
                  <a:lnTo>
                    <a:pt x="25647" y="7889"/>
                  </a:lnTo>
                  <a:lnTo>
                    <a:pt x="13359" y="15164"/>
                  </a:lnTo>
                  <a:lnTo>
                    <a:pt x="1275" y="7782"/>
                  </a:lnTo>
                  <a:lnTo>
                    <a:pt x="13467" y="924"/>
                  </a:lnTo>
                  <a:close/>
                  <a:moveTo>
                    <a:pt x="13467" y="1"/>
                  </a:moveTo>
                  <a:cubicBezTo>
                    <a:pt x="13392" y="1"/>
                    <a:pt x="13318" y="19"/>
                    <a:pt x="13252" y="55"/>
                  </a:cubicBezTo>
                  <a:lnTo>
                    <a:pt x="227" y="7401"/>
                  </a:lnTo>
                  <a:cubicBezTo>
                    <a:pt x="84" y="7472"/>
                    <a:pt x="1" y="7603"/>
                    <a:pt x="1" y="7758"/>
                  </a:cubicBezTo>
                  <a:cubicBezTo>
                    <a:pt x="1" y="7913"/>
                    <a:pt x="84" y="8056"/>
                    <a:pt x="203" y="8127"/>
                  </a:cubicBezTo>
                  <a:lnTo>
                    <a:pt x="13133" y="16021"/>
                  </a:lnTo>
                  <a:cubicBezTo>
                    <a:pt x="13193" y="16057"/>
                    <a:pt x="13276" y="16080"/>
                    <a:pt x="13359" y="16080"/>
                  </a:cubicBezTo>
                  <a:cubicBezTo>
                    <a:pt x="13431" y="16080"/>
                    <a:pt x="13502" y="16057"/>
                    <a:pt x="13562" y="16021"/>
                  </a:cubicBezTo>
                  <a:lnTo>
                    <a:pt x="26706" y="8246"/>
                  </a:lnTo>
                  <a:cubicBezTo>
                    <a:pt x="26992" y="8079"/>
                    <a:pt x="26992" y="7663"/>
                    <a:pt x="26706" y="7496"/>
                  </a:cubicBezTo>
                  <a:lnTo>
                    <a:pt x="13681" y="55"/>
                  </a:lnTo>
                  <a:cubicBezTo>
                    <a:pt x="13615" y="19"/>
                    <a:pt x="13541" y="1"/>
                    <a:pt x="13467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501;p87">
              <a:extLst>
                <a:ext uri="{FF2B5EF4-FFF2-40B4-BE49-F238E27FC236}">
                  <a16:creationId xmlns:a16="http://schemas.microsoft.com/office/drawing/2014/main" id="{94E5E1DC-BF1D-FD0E-3ED2-B11A8E4C451C}"/>
                </a:ext>
              </a:extLst>
            </p:cNvPr>
            <p:cNvSpPr/>
            <p:nvPr/>
          </p:nvSpPr>
          <p:spPr>
            <a:xfrm>
              <a:off x="7091653" y="3279288"/>
              <a:ext cx="168904" cy="213638"/>
            </a:xfrm>
            <a:custGeom>
              <a:avLst/>
              <a:gdLst/>
              <a:ahLst/>
              <a:cxnLst/>
              <a:rect l="l" t="t" r="r" b="b"/>
              <a:pathLst>
                <a:path w="5573" h="7049" extrusionOk="0">
                  <a:moveTo>
                    <a:pt x="0" y="0"/>
                  </a:moveTo>
                  <a:lnTo>
                    <a:pt x="0" y="3846"/>
                  </a:lnTo>
                  <a:lnTo>
                    <a:pt x="5536" y="7049"/>
                  </a:lnTo>
                  <a:lnTo>
                    <a:pt x="5572" y="3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502;p87">
              <a:extLst>
                <a:ext uri="{FF2B5EF4-FFF2-40B4-BE49-F238E27FC236}">
                  <a16:creationId xmlns:a16="http://schemas.microsoft.com/office/drawing/2014/main" id="{6813D392-5290-1761-C9B7-139895679996}"/>
                </a:ext>
              </a:extLst>
            </p:cNvPr>
            <p:cNvSpPr/>
            <p:nvPr/>
          </p:nvSpPr>
          <p:spPr>
            <a:xfrm>
              <a:off x="7294423" y="2846655"/>
              <a:ext cx="398756" cy="482889"/>
            </a:xfrm>
            <a:custGeom>
              <a:avLst/>
              <a:gdLst/>
              <a:ahLst/>
              <a:cxnLst/>
              <a:rect l="l" t="t" r="r" b="b"/>
              <a:pathLst>
                <a:path w="13157" h="15933" extrusionOk="0">
                  <a:moveTo>
                    <a:pt x="13133" y="1"/>
                  </a:moveTo>
                  <a:lnTo>
                    <a:pt x="0" y="7776"/>
                  </a:lnTo>
                  <a:lnTo>
                    <a:pt x="0" y="15931"/>
                  </a:lnTo>
                  <a:cubicBezTo>
                    <a:pt x="1" y="15932"/>
                    <a:pt x="2" y="15932"/>
                    <a:pt x="3" y="15932"/>
                  </a:cubicBezTo>
                  <a:cubicBezTo>
                    <a:pt x="243" y="15932"/>
                    <a:pt x="13157" y="8264"/>
                    <a:pt x="13157" y="8264"/>
                  </a:cubicBezTo>
                  <a:lnTo>
                    <a:pt x="131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503;p87">
              <a:extLst>
                <a:ext uri="{FF2B5EF4-FFF2-40B4-BE49-F238E27FC236}">
                  <a16:creationId xmlns:a16="http://schemas.microsoft.com/office/drawing/2014/main" id="{F316FA25-47D9-2558-3DA3-ED565DBCF953}"/>
                </a:ext>
              </a:extLst>
            </p:cNvPr>
            <p:cNvSpPr/>
            <p:nvPr/>
          </p:nvSpPr>
          <p:spPr>
            <a:xfrm>
              <a:off x="7281422" y="2834048"/>
              <a:ext cx="424760" cy="507742"/>
            </a:xfrm>
            <a:custGeom>
              <a:avLst/>
              <a:gdLst/>
              <a:ahLst/>
              <a:cxnLst/>
              <a:rect l="l" t="t" r="r" b="b"/>
              <a:pathLst>
                <a:path w="14015" h="16753" extrusionOk="0">
                  <a:moveTo>
                    <a:pt x="13145" y="1167"/>
                  </a:moveTo>
                  <a:lnTo>
                    <a:pt x="13157" y="8442"/>
                  </a:lnTo>
                  <a:cubicBezTo>
                    <a:pt x="8847" y="10990"/>
                    <a:pt x="2751" y="14585"/>
                    <a:pt x="846" y="15657"/>
                  </a:cubicBezTo>
                  <a:lnTo>
                    <a:pt x="846" y="8442"/>
                  </a:lnTo>
                  <a:lnTo>
                    <a:pt x="13145" y="1167"/>
                  </a:lnTo>
                  <a:close/>
                  <a:moveTo>
                    <a:pt x="13564" y="0"/>
                  </a:moveTo>
                  <a:cubicBezTo>
                    <a:pt x="13492" y="0"/>
                    <a:pt x="13418" y="19"/>
                    <a:pt x="13348" y="60"/>
                  </a:cubicBezTo>
                  <a:lnTo>
                    <a:pt x="203" y="7834"/>
                  </a:lnTo>
                  <a:cubicBezTo>
                    <a:pt x="72" y="7906"/>
                    <a:pt x="1" y="8049"/>
                    <a:pt x="1" y="8204"/>
                  </a:cubicBezTo>
                  <a:lnTo>
                    <a:pt x="1" y="16359"/>
                  </a:lnTo>
                  <a:cubicBezTo>
                    <a:pt x="1" y="16466"/>
                    <a:pt x="48" y="16574"/>
                    <a:pt x="120" y="16657"/>
                  </a:cubicBezTo>
                  <a:cubicBezTo>
                    <a:pt x="167" y="16717"/>
                    <a:pt x="239" y="16752"/>
                    <a:pt x="322" y="16752"/>
                  </a:cubicBezTo>
                  <a:cubicBezTo>
                    <a:pt x="810" y="16752"/>
                    <a:pt x="2668" y="15657"/>
                    <a:pt x="13800" y="9061"/>
                  </a:cubicBezTo>
                  <a:cubicBezTo>
                    <a:pt x="13931" y="8977"/>
                    <a:pt x="14014" y="8835"/>
                    <a:pt x="14014" y="8692"/>
                  </a:cubicBezTo>
                  <a:lnTo>
                    <a:pt x="13991" y="429"/>
                  </a:lnTo>
                  <a:cubicBezTo>
                    <a:pt x="13991" y="177"/>
                    <a:pt x="13787" y="0"/>
                    <a:pt x="13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504;p87">
              <a:extLst>
                <a:ext uri="{FF2B5EF4-FFF2-40B4-BE49-F238E27FC236}">
                  <a16:creationId xmlns:a16="http://schemas.microsoft.com/office/drawing/2014/main" id="{EAC1E438-760B-7A1F-5D9F-57C6F083D113}"/>
                </a:ext>
              </a:extLst>
            </p:cNvPr>
            <p:cNvSpPr/>
            <p:nvPr/>
          </p:nvSpPr>
          <p:spPr>
            <a:xfrm>
              <a:off x="6902580" y="2843412"/>
              <a:ext cx="391906" cy="486102"/>
            </a:xfrm>
            <a:custGeom>
              <a:avLst/>
              <a:gdLst/>
              <a:ahLst/>
              <a:cxnLst/>
              <a:rect l="l" t="t" r="r" b="b"/>
              <a:pathLst>
                <a:path w="12931" h="16039" extrusionOk="0">
                  <a:moveTo>
                    <a:pt x="0" y="1"/>
                  </a:moveTo>
                  <a:lnTo>
                    <a:pt x="0" y="8430"/>
                  </a:lnTo>
                  <a:lnTo>
                    <a:pt x="12930" y="16038"/>
                  </a:lnTo>
                  <a:lnTo>
                    <a:pt x="12930" y="7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505;p87">
              <a:extLst>
                <a:ext uri="{FF2B5EF4-FFF2-40B4-BE49-F238E27FC236}">
                  <a16:creationId xmlns:a16="http://schemas.microsoft.com/office/drawing/2014/main" id="{B26D5F39-1227-8C26-40CD-3E0FCE4ABF8C}"/>
                </a:ext>
              </a:extLst>
            </p:cNvPr>
            <p:cNvSpPr/>
            <p:nvPr/>
          </p:nvSpPr>
          <p:spPr>
            <a:xfrm>
              <a:off x="7026679" y="2918841"/>
              <a:ext cx="143658" cy="337050"/>
            </a:xfrm>
            <a:custGeom>
              <a:avLst/>
              <a:gdLst/>
              <a:ahLst/>
              <a:cxnLst/>
              <a:rect l="l" t="t" r="r" b="b"/>
              <a:pathLst>
                <a:path w="4740" h="11121" extrusionOk="0">
                  <a:moveTo>
                    <a:pt x="1" y="0"/>
                  </a:moveTo>
                  <a:lnTo>
                    <a:pt x="251" y="8418"/>
                  </a:lnTo>
                  <a:lnTo>
                    <a:pt x="4740" y="11121"/>
                  </a:lnTo>
                  <a:lnTo>
                    <a:pt x="4740" y="28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506;p87">
              <a:extLst>
                <a:ext uri="{FF2B5EF4-FFF2-40B4-BE49-F238E27FC236}">
                  <a16:creationId xmlns:a16="http://schemas.microsoft.com/office/drawing/2014/main" id="{D25C1EED-0397-4922-C521-2D7930302BCA}"/>
                </a:ext>
              </a:extLst>
            </p:cNvPr>
            <p:cNvSpPr/>
            <p:nvPr/>
          </p:nvSpPr>
          <p:spPr>
            <a:xfrm>
              <a:off x="6889579" y="2830593"/>
              <a:ext cx="417546" cy="511924"/>
            </a:xfrm>
            <a:custGeom>
              <a:avLst/>
              <a:gdLst/>
              <a:ahLst/>
              <a:cxnLst/>
              <a:rect l="l" t="t" r="r" b="b"/>
              <a:pathLst>
                <a:path w="13777" h="16891" extrusionOk="0">
                  <a:moveTo>
                    <a:pt x="870" y="1186"/>
                  </a:moveTo>
                  <a:lnTo>
                    <a:pt x="12919" y="8556"/>
                  </a:lnTo>
                  <a:lnTo>
                    <a:pt x="12919" y="15723"/>
                  </a:lnTo>
                  <a:lnTo>
                    <a:pt x="858" y="8603"/>
                  </a:lnTo>
                  <a:lnTo>
                    <a:pt x="870" y="1186"/>
                  </a:lnTo>
                  <a:close/>
                  <a:moveTo>
                    <a:pt x="427" y="0"/>
                  </a:moveTo>
                  <a:cubicBezTo>
                    <a:pt x="205" y="0"/>
                    <a:pt x="1" y="176"/>
                    <a:pt x="1" y="424"/>
                  </a:cubicBezTo>
                  <a:lnTo>
                    <a:pt x="1" y="8853"/>
                  </a:lnTo>
                  <a:cubicBezTo>
                    <a:pt x="1" y="9008"/>
                    <a:pt x="84" y="9139"/>
                    <a:pt x="215" y="9222"/>
                  </a:cubicBezTo>
                  <a:lnTo>
                    <a:pt x="13133" y="16831"/>
                  </a:lnTo>
                  <a:cubicBezTo>
                    <a:pt x="13203" y="16865"/>
                    <a:pt x="13273" y="16889"/>
                    <a:pt x="13353" y="16890"/>
                  </a:cubicBezTo>
                  <a:lnTo>
                    <a:pt x="13353" y="16890"/>
                  </a:lnTo>
                  <a:cubicBezTo>
                    <a:pt x="13589" y="16887"/>
                    <a:pt x="13776" y="16698"/>
                    <a:pt x="13776" y="16473"/>
                  </a:cubicBezTo>
                  <a:lnTo>
                    <a:pt x="13776" y="8318"/>
                  </a:lnTo>
                  <a:cubicBezTo>
                    <a:pt x="13776" y="8163"/>
                    <a:pt x="13705" y="8032"/>
                    <a:pt x="13574" y="7948"/>
                  </a:cubicBezTo>
                  <a:lnTo>
                    <a:pt x="655" y="67"/>
                  </a:lnTo>
                  <a:cubicBezTo>
                    <a:pt x="582" y="21"/>
                    <a:pt x="504" y="0"/>
                    <a:pt x="427" y="0"/>
                  </a:cubicBezTo>
                  <a:close/>
                  <a:moveTo>
                    <a:pt x="13353" y="16890"/>
                  </a:moveTo>
                  <a:cubicBezTo>
                    <a:pt x="13351" y="16890"/>
                    <a:pt x="13349" y="16890"/>
                    <a:pt x="13347" y="16890"/>
                  </a:cubicBezTo>
                  <a:lnTo>
                    <a:pt x="13359" y="16890"/>
                  </a:lnTo>
                  <a:cubicBezTo>
                    <a:pt x="13357" y="16890"/>
                    <a:pt x="13355" y="16890"/>
                    <a:pt x="13353" y="16890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507;p87">
              <a:extLst>
                <a:ext uri="{FF2B5EF4-FFF2-40B4-BE49-F238E27FC236}">
                  <a16:creationId xmlns:a16="http://schemas.microsoft.com/office/drawing/2014/main" id="{42A8342E-672A-2051-7A5D-2A9673DDD8F4}"/>
                </a:ext>
              </a:extLst>
            </p:cNvPr>
            <p:cNvSpPr/>
            <p:nvPr/>
          </p:nvSpPr>
          <p:spPr>
            <a:xfrm>
              <a:off x="6902580" y="2621155"/>
              <a:ext cx="789904" cy="461189"/>
            </a:xfrm>
            <a:custGeom>
              <a:avLst/>
              <a:gdLst/>
              <a:ahLst/>
              <a:cxnLst/>
              <a:rect l="l" t="t" r="r" b="b"/>
              <a:pathLst>
                <a:path w="26063" h="15217" extrusionOk="0">
                  <a:moveTo>
                    <a:pt x="13038" y="1"/>
                  </a:moveTo>
                  <a:lnTo>
                    <a:pt x="0" y="7335"/>
                  </a:lnTo>
                  <a:lnTo>
                    <a:pt x="12930" y="15217"/>
                  </a:lnTo>
                  <a:lnTo>
                    <a:pt x="26063" y="7442"/>
                  </a:lnTo>
                  <a:lnTo>
                    <a:pt x="13038" y="1"/>
                  </a:lnTo>
                  <a:close/>
                </a:path>
              </a:pathLst>
            </a:custGeom>
            <a:solidFill>
              <a:srgbClr val="D3D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508;p87">
              <a:extLst>
                <a:ext uri="{FF2B5EF4-FFF2-40B4-BE49-F238E27FC236}">
                  <a16:creationId xmlns:a16="http://schemas.microsoft.com/office/drawing/2014/main" id="{608D90DC-523F-0251-86A4-6901BFF66204}"/>
                </a:ext>
              </a:extLst>
            </p:cNvPr>
            <p:cNvSpPr/>
            <p:nvPr/>
          </p:nvSpPr>
          <p:spPr>
            <a:xfrm>
              <a:off x="7026679" y="2690796"/>
              <a:ext cx="531927" cy="313258"/>
            </a:xfrm>
            <a:custGeom>
              <a:avLst/>
              <a:gdLst/>
              <a:ahLst/>
              <a:cxnLst/>
              <a:rect l="l" t="t" r="r" b="b"/>
              <a:pathLst>
                <a:path w="17551" h="10336" extrusionOk="0">
                  <a:moveTo>
                    <a:pt x="12955" y="0"/>
                  </a:moveTo>
                  <a:lnTo>
                    <a:pt x="1" y="7525"/>
                  </a:lnTo>
                  <a:lnTo>
                    <a:pt x="4740" y="10335"/>
                  </a:lnTo>
                  <a:lnTo>
                    <a:pt x="17551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509;p87">
              <a:extLst>
                <a:ext uri="{FF2B5EF4-FFF2-40B4-BE49-F238E27FC236}">
                  <a16:creationId xmlns:a16="http://schemas.microsoft.com/office/drawing/2014/main" id="{2EA4E8B1-4A59-8740-46B9-5713C257F79F}"/>
                </a:ext>
              </a:extLst>
            </p:cNvPr>
            <p:cNvSpPr/>
            <p:nvPr/>
          </p:nvSpPr>
          <p:spPr>
            <a:xfrm>
              <a:off x="7026679" y="2690796"/>
              <a:ext cx="531927" cy="313258"/>
            </a:xfrm>
            <a:custGeom>
              <a:avLst/>
              <a:gdLst/>
              <a:ahLst/>
              <a:cxnLst/>
              <a:rect l="l" t="t" r="r" b="b"/>
              <a:pathLst>
                <a:path w="17551" h="10336" extrusionOk="0">
                  <a:moveTo>
                    <a:pt x="12955" y="0"/>
                  </a:moveTo>
                  <a:lnTo>
                    <a:pt x="1" y="7525"/>
                  </a:lnTo>
                  <a:lnTo>
                    <a:pt x="4740" y="10335"/>
                  </a:lnTo>
                  <a:lnTo>
                    <a:pt x="17551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510;p87">
              <a:extLst>
                <a:ext uri="{FF2B5EF4-FFF2-40B4-BE49-F238E27FC236}">
                  <a16:creationId xmlns:a16="http://schemas.microsoft.com/office/drawing/2014/main" id="{3A20A319-FF93-10B2-B521-566B550ED03E}"/>
                </a:ext>
              </a:extLst>
            </p:cNvPr>
            <p:cNvSpPr/>
            <p:nvPr/>
          </p:nvSpPr>
          <p:spPr>
            <a:xfrm>
              <a:off x="6887427" y="2608064"/>
              <a:ext cx="820242" cy="487284"/>
            </a:xfrm>
            <a:custGeom>
              <a:avLst/>
              <a:gdLst/>
              <a:ahLst/>
              <a:cxnLst/>
              <a:rect l="l" t="t" r="r" b="b"/>
              <a:pathLst>
                <a:path w="27064" h="16078" extrusionOk="0">
                  <a:moveTo>
                    <a:pt x="13538" y="921"/>
                  </a:moveTo>
                  <a:lnTo>
                    <a:pt x="25718" y="7886"/>
                  </a:lnTo>
                  <a:lnTo>
                    <a:pt x="13430" y="15161"/>
                  </a:lnTo>
                  <a:lnTo>
                    <a:pt x="1346" y="7779"/>
                  </a:lnTo>
                  <a:lnTo>
                    <a:pt x="13538" y="921"/>
                  </a:lnTo>
                  <a:close/>
                  <a:moveTo>
                    <a:pt x="13538" y="1"/>
                  </a:moveTo>
                  <a:cubicBezTo>
                    <a:pt x="13463" y="1"/>
                    <a:pt x="13389" y="22"/>
                    <a:pt x="13323" y="63"/>
                  </a:cubicBezTo>
                  <a:lnTo>
                    <a:pt x="298" y="7398"/>
                  </a:lnTo>
                  <a:cubicBezTo>
                    <a:pt x="12" y="7552"/>
                    <a:pt x="0" y="7957"/>
                    <a:pt x="274" y="8136"/>
                  </a:cubicBezTo>
                  <a:lnTo>
                    <a:pt x="13204" y="16018"/>
                  </a:lnTo>
                  <a:cubicBezTo>
                    <a:pt x="13264" y="16053"/>
                    <a:pt x="13347" y="16077"/>
                    <a:pt x="13430" y="16077"/>
                  </a:cubicBezTo>
                  <a:cubicBezTo>
                    <a:pt x="13502" y="16077"/>
                    <a:pt x="13573" y="16053"/>
                    <a:pt x="13633" y="16018"/>
                  </a:cubicBezTo>
                  <a:lnTo>
                    <a:pt x="26777" y="8231"/>
                  </a:lnTo>
                  <a:cubicBezTo>
                    <a:pt x="27063" y="8076"/>
                    <a:pt x="27063" y="7660"/>
                    <a:pt x="26777" y="7505"/>
                  </a:cubicBezTo>
                  <a:lnTo>
                    <a:pt x="13752" y="63"/>
                  </a:lnTo>
                  <a:cubicBezTo>
                    <a:pt x="13686" y="22"/>
                    <a:pt x="13612" y="1"/>
                    <a:pt x="13538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511;p87">
              <a:extLst>
                <a:ext uri="{FF2B5EF4-FFF2-40B4-BE49-F238E27FC236}">
                  <a16:creationId xmlns:a16="http://schemas.microsoft.com/office/drawing/2014/main" id="{2445932A-326F-74A1-92BB-3EF5F939EC7D}"/>
                </a:ext>
              </a:extLst>
            </p:cNvPr>
            <p:cNvSpPr/>
            <p:nvPr/>
          </p:nvSpPr>
          <p:spPr>
            <a:xfrm>
              <a:off x="7091653" y="3033212"/>
              <a:ext cx="168904" cy="214001"/>
            </a:xfrm>
            <a:custGeom>
              <a:avLst/>
              <a:gdLst/>
              <a:ahLst/>
              <a:cxnLst/>
              <a:rect l="l" t="t" r="r" b="b"/>
              <a:pathLst>
                <a:path w="5573" h="7061" extrusionOk="0">
                  <a:moveTo>
                    <a:pt x="0" y="0"/>
                  </a:moveTo>
                  <a:lnTo>
                    <a:pt x="0" y="3846"/>
                  </a:lnTo>
                  <a:lnTo>
                    <a:pt x="5536" y="7061"/>
                  </a:lnTo>
                  <a:lnTo>
                    <a:pt x="5572" y="3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512;p87">
              <a:extLst>
                <a:ext uri="{FF2B5EF4-FFF2-40B4-BE49-F238E27FC236}">
                  <a16:creationId xmlns:a16="http://schemas.microsoft.com/office/drawing/2014/main" id="{67FA566E-799C-CC3F-989D-419A946F6B3A}"/>
                </a:ext>
              </a:extLst>
            </p:cNvPr>
            <p:cNvSpPr/>
            <p:nvPr/>
          </p:nvSpPr>
          <p:spPr>
            <a:xfrm>
              <a:off x="7294423" y="2600942"/>
              <a:ext cx="398756" cy="482859"/>
            </a:xfrm>
            <a:custGeom>
              <a:avLst/>
              <a:gdLst/>
              <a:ahLst/>
              <a:cxnLst/>
              <a:rect l="l" t="t" r="r" b="b"/>
              <a:pathLst>
                <a:path w="13157" h="15932" extrusionOk="0">
                  <a:moveTo>
                    <a:pt x="13133" y="1"/>
                  </a:moveTo>
                  <a:lnTo>
                    <a:pt x="0" y="7776"/>
                  </a:lnTo>
                  <a:lnTo>
                    <a:pt x="0" y="15931"/>
                  </a:lnTo>
                  <a:cubicBezTo>
                    <a:pt x="1" y="15932"/>
                    <a:pt x="2" y="15932"/>
                    <a:pt x="3" y="15932"/>
                  </a:cubicBezTo>
                  <a:cubicBezTo>
                    <a:pt x="223" y="15932"/>
                    <a:pt x="13157" y="8264"/>
                    <a:pt x="13157" y="8264"/>
                  </a:cubicBezTo>
                  <a:lnTo>
                    <a:pt x="131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513;p87">
              <a:extLst>
                <a:ext uri="{FF2B5EF4-FFF2-40B4-BE49-F238E27FC236}">
                  <a16:creationId xmlns:a16="http://schemas.microsoft.com/office/drawing/2014/main" id="{2DB297C5-8766-474A-D8E1-033BA041B66D}"/>
                </a:ext>
              </a:extLst>
            </p:cNvPr>
            <p:cNvSpPr/>
            <p:nvPr/>
          </p:nvSpPr>
          <p:spPr>
            <a:xfrm>
              <a:off x="7281422" y="2587971"/>
              <a:ext cx="424760" cy="507742"/>
            </a:xfrm>
            <a:custGeom>
              <a:avLst/>
              <a:gdLst/>
              <a:ahLst/>
              <a:cxnLst/>
              <a:rect l="l" t="t" r="r" b="b"/>
              <a:pathLst>
                <a:path w="14015" h="16753" extrusionOk="0">
                  <a:moveTo>
                    <a:pt x="13145" y="1167"/>
                  </a:moveTo>
                  <a:lnTo>
                    <a:pt x="13157" y="8454"/>
                  </a:lnTo>
                  <a:cubicBezTo>
                    <a:pt x="8847" y="11001"/>
                    <a:pt x="2751" y="14597"/>
                    <a:pt x="846" y="15657"/>
                  </a:cubicBezTo>
                  <a:lnTo>
                    <a:pt x="846" y="8442"/>
                  </a:lnTo>
                  <a:lnTo>
                    <a:pt x="13145" y="1167"/>
                  </a:lnTo>
                  <a:close/>
                  <a:moveTo>
                    <a:pt x="13564" y="0"/>
                  </a:moveTo>
                  <a:cubicBezTo>
                    <a:pt x="13492" y="0"/>
                    <a:pt x="13418" y="19"/>
                    <a:pt x="13348" y="60"/>
                  </a:cubicBezTo>
                  <a:lnTo>
                    <a:pt x="203" y="7834"/>
                  </a:lnTo>
                  <a:cubicBezTo>
                    <a:pt x="72" y="7918"/>
                    <a:pt x="1" y="8061"/>
                    <a:pt x="1" y="8204"/>
                  </a:cubicBezTo>
                  <a:lnTo>
                    <a:pt x="1" y="16359"/>
                  </a:lnTo>
                  <a:cubicBezTo>
                    <a:pt x="1" y="16478"/>
                    <a:pt x="48" y="16586"/>
                    <a:pt x="120" y="16657"/>
                  </a:cubicBezTo>
                  <a:cubicBezTo>
                    <a:pt x="167" y="16716"/>
                    <a:pt x="239" y="16752"/>
                    <a:pt x="322" y="16752"/>
                  </a:cubicBezTo>
                  <a:cubicBezTo>
                    <a:pt x="810" y="16752"/>
                    <a:pt x="2668" y="15657"/>
                    <a:pt x="13800" y="9061"/>
                  </a:cubicBezTo>
                  <a:cubicBezTo>
                    <a:pt x="13931" y="8977"/>
                    <a:pt x="14014" y="8846"/>
                    <a:pt x="14014" y="8692"/>
                  </a:cubicBezTo>
                  <a:lnTo>
                    <a:pt x="13991" y="429"/>
                  </a:lnTo>
                  <a:cubicBezTo>
                    <a:pt x="13991" y="177"/>
                    <a:pt x="13787" y="0"/>
                    <a:pt x="13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514;p87">
              <a:extLst>
                <a:ext uri="{FF2B5EF4-FFF2-40B4-BE49-F238E27FC236}">
                  <a16:creationId xmlns:a16="http://schemas.microsoft.com/office/drawing/2014/main" id="{EB6431A9-66A8-0151-F48E-576590DFF54B}"/>
                </a:ext>
              </a:extLst>
            </p:cNvPr>
            <p:cNvSpPr/>
            <p:nvPr/>
          </p:nvSpPr>
          <p:spPr>
            <a:xfrm>
              <a:off x="6902580" y="2597699"/>
              <a:ext cx="391906" cy="486102"/>
            </a:xfrm>
            <a:custGeom>
              <a:avLst/>
              <a:gdLst/>
              <a:ahLst/>
              <a:cxnLst/>
              <a:rect l="l" t="t" r="r" b="b"/>
              <a:pathLst>
                <a:path w="12931" h="16039" extrusionOk="0">
                  <a:moveTo>
                    <a:pt x="0" y="1"/>
                  </a:moveTo>
                  <a:lnTo>
                    <a:pt x="0" y="8418"/>
                  </a:lnTo>
                  <a:lnTo>
                    <a:pt x="12930" y="16038"/>
                  </a:lnTo>
                  <a:lnTo>
                    <a:pt x="12930" y="7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515;p87">
              <a:extLst>
                <a:ext uri="{FF2B5EF4-FFF2-40B4-BE49-F238E27FC236}">
                  <a16:creationId xmlns:a16="http://schemas.microsoft.com/office/drawing/2014/main" id="{10C62439-0A01-91A1-6802-B85B131839C7}"/>
                </a:ext>
              </a:extLst>
            </p:cNvPr>
            <p:cNvSpPr/>
            <p:nvPr/>
          </p:nvSpPr>
          <p:spPr>
            <a:xfrm>
              <a:off x="7026679" y="2672765"/>
              <a:ext cx="143658" cy="337413"/>
            </a:xfrm>
            <a:custGeom>
              <a:avLst/>
              <a:gdLst/>
              <a:ahLst/>
              <a:cxnLst/>
              <a:rect l="l" t="t" r="r" b="b"/>
              <a:pathLst>
                <a:path w="4740" h="11133" extrusionOk="0">
                  <a:moveTo>
                    <a:pt x="1" y="0"/>
                  </a:moveTo>
                  <a:lnTo>
                    <a:pt x="251" y="8430"/>
                  </a:lnTo>
                  <a:lnTo>
                    <a:pt x="4740" y="11132"/>
                  </a:lnTo>
                  <a:lnTo>
                    <a:pt x="4740" y="28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516;p87">
              <a:extLst>
                <a:ext uri="{FF2B5EF4-FFF2-40B4-BE49-F238E27FC236}">
                  <a16:creationId xmlns:a16="http://schemas.microsoft.com/office/drawing/2014/main" id="{F1EF03A9-E0CB-271B-30D3-6B41943D8545}"/>
                </a:ext>
              </a:extLst>
            </p:cNvPr>
            <p:cNvSpPr/>
            <p:nvPr/>
          </p:nvSpPr>
          <p:spPr>
            <a:xfrm>
              <a:off x="6889579" y="2584698"/>
              <a:ext cx="417546" cy="512076"/>
            </a:xfrm>
            <a:custGeom>
              <a:avLst/>
              <a:gdLst/>
              <a:ahLst/>
              <a:cxnLst/>
              <a:rect l="l" t="t" r="r" b="b"/>
              <a:pathLst>
                <a:path w="13777" h="16896" extrusionOk="0">
                  <a:moveTo>
                    <a:pt x="870" y="1180"/>
                  </a:moveTo>
                  <a:lnTo>
                    <a:pt x="12919" y="8550"/>
                  </a:lnTo>
                  <a:lnTo>
                    <a:pt x="12919" y="15717"/>
                  </a:lnTo>
                  <a:lnTo>
                    <a:pt x="858" y="8609"/>
                  </a:lnTo>
                  <a:lnTo>
                    <a:pt x="870" y="1180"/>
                  </a:lnTo>
                  <a:close/>
                  <a:moveTo>
                    <a:pt x="437" y="1"/>
                  </a:moveTo>
                  <a:cubicBezTo>
                    <a:pt x="211" y="1"/>
                    <a:pt x="1" y="178"/>
                    <a:pt x="1" y="430"/>
                  </a:cubicBezTo>
                  <a:lnTo>
                    <a:pt x="1" y="8847"/>
                  </a:lnTo>
                  <a:cubicBezTo>
                    <a:pt x="1" y="9002"/>
                    <a:pt x="84" y="9145"/>
                    <a:pt x="215" y="9216"/>
                  </a:cubicBezTo>
                  <a:lnTo>
                    <a:pt x="13133" y="16836"/>
                  </a:lnTo>
                  <a:cubicBezTo>
                    <a:pt x="13203" y="16871"/>
                    <a:pt x="13273" y="16895"/>
                    <a:pt x="13353" y="16896"/>
                  </a:cubicBezTo>
                  <a:lnTo>
                    <a:pt x="13353" y="16896"/>
                  </a:lnTo>
                  <a:cubicBezTo>
                    <a:pt x="13589" y="16893"/>
                    <a:pt x="13776" y="16703"/>
                    <a:pt x="13776" y="16467"/>
                  </a:cubicBezTo>
                  <a:lnTo>
                    <a:pt x="13776" y="8312"/>
                  </a:lnTo>
                  <a:cubicBezTo>
                    <a:pt x="13776" y="8169"/>
                    <a:pt x="13705" y="8026"/>
                    <a:pt x="13574" y="7954"/>
                  </a:cubicBezTo>
                  <a:lnTo>
                    <a:pt x="655" y="61"/>
                  </a:lnTo>
                  <a:cubicBezTo>
                    <a:pt x="585" y="20"/>
                    <a:pt x="510" y="1"/>
                    <a:pt x="437" y="1"/>
                  </a:cubicBezTo>
                  <a:close/>
                  <a:moveTo>
                    <a:pt x="13353" y="16896"/>
                  </a:moveTo>
                  <a:cubicBezTo>
                    <a:pt x="13351" y="16896"/>
                    <a:pt x="13349" y="16896"/>
                    <a:pt x="13347" y="16896"/>
                  </a:cubicBezTo>
                  <a:lnTo>
                    <a:pt x="13359" y="16896"/>
                  </a:lnTo>
                  <a:cubicBezTo>
                    <a:pt x="13357" y="16896"/>
                    <a:pt x="13355" y="16896"/>
                    <a:pt x="13353" y="168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517;p87">
              <a:extLst>
                <a:ext uri="{FF2B5EF4-FFF2-40B4-BE49-F238E27FC236}">
                  <a16:creationId xmlns:a16="http://schemas.microsoft.com/office/drawing/2014/main" id="{84E69B67-138D-8291-C5AC-9D7CA78983CB}"/>
                </a:ext>
              </a:extLst>
            </p:cNvPr>
            <p:cNvSpPr/>
            <p:nvPr/>
          </p:nvSpPr>
          <p:spPr>
            <a:xfrm>
              <a:off x="6902580" y="2375079"/>
              <a:ext cx="789904" cy="461553"/>
            </a:xfrm>
            <a:custGeom>
              <a:avLst/>
              <a:gdLst/>
              <a:ahLst/>
              <a:cxnLst/>
              <a:rect l="l" t="t" r="r" b="b"/>
              <a:pathLst>
                <a:path w="26063" h="15229" extrusionOk="0">
                  <a:moveTo>
                    <a:pt x="13038" y="0"/>
                  </a:moveTo>
                  <a:lnTo>
                    <a:pt x="0" y="7347"/>
                  </a:lnTo>
                  <a:lnTo>
                    <a:pt x="12930" y="15229"/>
                  </a:lnTo>
                  <a:lnTo>
                    <a:pt x="26063" y="7454"/>
                  </a:lnTo>
                  <a:lnTo>
                    <a:pt x="13038" y="0"/>
                  </a:lnTo>
                  <a:close/>
                </a:path>
              </a:pathLst>
            </a:custGeom>
            <a:solidFill>
              <a:srgbClr val="D3D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518;p87">
              <a:extLst>
                <a:ext uri="{FF2B5EF4-FFF2-40B4-BE49-F238E27FC236}">
                  <a16:creationId xmlns:a16="http://schemas.microsoft.com/office/drawing/2014/main" id="{18632D2E-DA23-4D59-45EC-36B4594AFF79}"/>
                </a:ext>
              </a:extLst>
            </p:cNvPr>
            <p:cNvSpPr/>
            <p:nvPr/>
          </p:nvSpPr>
          <p:spPr>
            <a:xfrm>
              <a:off x="7026679" y="2445083"/>
              <a:ext cx="531927" cy="312864"/>
            </a:xfrm>
            <a:custGeom>
              <a:avLst/>
              <a:gdLst/>
              <a:ahLst/>
              <a:cxnLst/>
              <a:rect l="l" t="t" r="r" b="b"/>
              <a:pathLst>
                <a:path w="17551" h="10323" extrusionOk="0">
                  <a:moveTo>
                    <a:pt x="12955" y="0"/>
                  </a:moveTo>
                  <a:lnTo>
                    <a:pt x="1" y="7513"/>
                  </a:lnTo>
                  <a:lnTo>
                    <a:pt x="4740" y="10323"/>
                  </a:lnTo>
                  <a:lnTo>
                    <a:pt x="17551" y="2655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519;p87">
              <a:extLst>
                <a:ext uri="{FF2B5EF4-FFF2-40B4-BE49-F238E27FC236}">
                  <a16:creationId xmlns:a16="http://schemas.microsoft.com/office/drawing/2014/main" id="{A2EB9134-FE1D-5A46-BCA1-0021486E84A5}"/>
                </a:ext>
              </a:extLst>
            </p:cNvPr>
            <p:cNvSpPr/>
            <p:nvPr/>
          </p:nvSpPr>
          <p:spPr>
            <a:xfrm>
              <a:off x="7026679" y="2445083"/>
              <a:ext cx="531927" cy="312864"/>
            </a:xfrm>
            <a:custGeom>
              <a:avLst/>
              <a:gdLst/>
              <a:ahLst/>
              <a:cxnLst/>
              <a:rect l="l" t="t" r="r" b="b"/>
              <a:pathLst>
                <a:path w="17551" h="10323" extrusionOk="0">
                  <a:moveTo>
                    <a:pt x="12955" y="0"/>
                  </a:moveTo>
                  <a:lnTo>
                    <a:pt x="1" y="7513"/>
                  </a:lnTo>
                  <a:lnTo>
                    <a:pt x="4740" y="10323"/>
                  </a:lnTo>
                  <a:lnTo>
                    <a:pt x="17551" y="2655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520;p87">
              <a:extLst>
                <a:ext uri="{FF2B5EF4-FFF2-40B4-BE49-F238E27FC236}">
                  <a16:creationId xmlns:a16="http://schemas.microsoft.com/office/drawing/2014/main" id="{032B7F0A-2F24-EFF6-B877-CC0B00B64644}"/>
                </a:ext>
              </a:extLst>
            </p:cNvPr>
            <p:cNvSpPr/>
            <p:nvPr/>
          </p:nvSpPr>
          <p:spPr>
            <a:xfrm>
              <a:off x="6887427" y="2362260"/>
              <a:ext cx="818060" cy="487375"/>
            </a:xfrm>
            <a:custGeom>
              <a:avLst/>
              <a:gdLst/>
              <a:ahLst/>
              <a:cxnLst/>
              <a:rect l="l" t="t" r="r" b="b"/>
              <a:pathLst>
                <a:path w="26992" h="16081" extrusionOk="0">
                  <a:moveTo>
                    <a:pt x="13538" y="912"/>
                  </a:moveTo>
                  <a:lnTo>
                    <a:pt x="25718" y="7877"/>
                  </a:lnTo>
                  <a:lnTo>
                    <a:pt x="13430" y="15151"/>
                  </a:lnTo>
                  <a:lnTo>
                    <a:pt x="1346" y="7782"/>
                  </a:lnTo>
                  <a:lnTo>
                    <a:pt x="13538" y="912"/>
                  </a:lnTo>
                  <a:close/>
                  <a:moveTo>
                    <a:pt x="13538" y="1"/>
                  </a:moveTo>
                  <a:cubicBezTo>
                    <a:pt x="13463" y="1"/>
                    <a:pt x="13389" y="19"/>
                    <a:pt x="13323" y="54"/>
                  </a:cubicBezTo>
                  <a:lnTo>
                    <a:pt x="298" y="7389"/>
                  </a:lnTo>
                  <a:cubicBezTo>
                    <a:pt x="12" y="7543"/>
                    <a:pt x="0" y="7960"/>
                    <a:pt x="274" y="8127"/>
                  </a:cubicBezTo>
                  <a:lnTo>
                    <a:pt x="13204" y="16009"/>
                  </a:lnTo>
                  <a:cubicBezTo>
                    <a:pt x="13264" y="16056"/>
                    <a:pt x="13347" y="16080"/>
                    <a:pt x="13430" y="16080"/>
                  </a:cubicBezTo>
                  <a:cubicBezTo>
                    <a:pt x="13502" y="16068"/>
                    <a:pt x="13573" y="16044"/>
                    <a:pt x="13645" y="16009"/>
                  </a:cubicBezTo>
                  <a:lnTo>
                    <a:pt x="26777" y="8234"/>
                  </a:lnTo>
                  <a:cubicBezTo>
                    <a:pt x="26908" y="8151"/>
                    <a:pt x="26992" y="8008"/>
                    <a:pt x="26992" y="7865"/>
                  </a:cubicBezTo>
                  <a:cubicBezTo>
                    <a:pt x="26992" y="7710"/>
                    <a:pt x="26908" y="7567"/>
                    <a:pt x="26777" y="7496"/>
                  </a:cubicBezTo>
                  <a:lnTo>
                    <a:pt x="13752" y="54"/>
                  </a:lnTo>
                  <a:cubicBezTo>
                    <a:pt x="13686" y="19"/>
                    <a:pt x="13612" y="1"/>
                    <a:pt x="13538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521;p87">
              <a:extLst>
                <a:ext uri="{FF2B5EF4-FFF2-40B4-BE49-F238E27FC236}">
                  <a16:creationId xmlns:a16="http://schemas.microsoft.com/office/drawing/2014/main" id="{E64D21D0-8603-7E37-4C7A-7A043B8EFB0E}"/>
                </a:ext>
              </a:extLst>
            </p:cNvPr>
            <p:cNvSpPr/>
            <p:nvPr/>
          </p:nvSpPr>
          <p:spPr>
            <a:xfrm>
              <a:off x="7091653" y="2787499"/>
              <a:ext cx="168904" cy="213638"/>
            </a:xfrm>
            <a:custGeom>
              <a:avLst/>
              <a:gdLst/>
              <a:ahLst/>
              <a:cxnLst/>
              <a:rect l="l" t="t" r="r" b="b"/>
              <a:pathLst>
                <a:path w="5573" h="7049" extrusionOk="0">
                  <a:moveTo>
                    <a:pt x="0" y="0"/>
                  </a:moveTo>
                  <a:lnTo>
                    <a:pt x="0" y="3846"/>
                  </a:lnTo>
                  <a:lnTo>
                    <a:pt x="5536" y="7049"/>
                  </a:lnTo>
                  <a:lnTo>
                    <a:pt x="5572" y="3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522;p87">
              <a:extLst>
                <a:ext uri="{FF2B5EF4-FFF2-40B4-BE49-F238E27FC236}">
                  <a16:creationId xmlns:a16="http://schemas.microsoft.com/office/drawing/2014/main" id="{E315A719-70AD-2892-4710-D06F8A048069}"/>
                </a:ext>
              </a:extLst>
            </p:cNvPr>
            <p:cNvSpPr/>
            <p:nvPr/>
          </p:nvSpPr>
          <p:spPr>
            <a:xfrm>
              <a:off x="7294423" y="2354866"/>
              <a:ext cx="398756" cy="482859"/>
            </a:xfrm>
            <a:custGeom>
              <a:avLst/>
              <a:gdLst/>
              <a:ahLst/>
              <a:cxnLst/>
              <a:rect l="l" t="t" r="r" b="b"/>
              <a:pathLst>
                <a:path w="13157" h="15932" extrusionOk="0">
                  <a:moveTo>
                    <a:pt x="13133" y="1"/>
                  </a:moveTo>
                  <a:lnTo>
                    <a:pt x="0" y="7775"/>
                  </a:lnTo>
                  <a:lnTo>
                    <a:pt x="0" y="15931"/>
                  </a:lnTo>
                  <a:cubicBezTo>
                    <a:pt x="1" y="15932"/>
                    <a:pt x="2" y="15932"/>
                    <a:pt x="3" y="15932"/>
                  </a:cubicBezTo>
                  <a:cubicBezTo>
                    <a:pt x="223" y="15932"/>
                    <a:pt x="13157" y="8264"/>
                    <a:pt x="13157" y="8264"/>
                  </a:cubicBezTo>
                  <a:lnTo>
                    <a:pt x="131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523;p87">
              <a:extLst>
                <a:ext uri="{FF2B5EF4-FFF2-40B4-BE49-F238E27FC236}">
                  <a16:creationId xmlns:a16="http://schemas.microsoft.com/office/drawing/2014/main" id="{5A9D6D61-EE13-54F5-16FF-14DAD60FD81E}"/>
                </a:ext>
              </a:extLst>
            </p:cNvPr>
            <p:cNvSpPr/>
            <p:nvPr/>
          </p:nvSpPr>
          <p:spPr>
            <a:xfrm>
              <a:off x="7281422" y="2342228"/>
              <a:ext cx="424760" cy="507772"/>
            </a:xfrm>
            <a:custGeom>
              <a:avLst/>
              <a:gdLst/>
              <a:ahLst/>
              <a:cxnLst/>
              <a:rect l="l" t="t" r="r" b="b"/>
              <a:pathLst>
                <a:path w="14015" h="16754" extrusionOk="0">
                  <a:moveTo>
                    <a:pt x="13145" y="1168"/>
                  </a:moveTo>
                  <a:lnTo>
                    <a:pt x="13157" y="8443"/>
                  </a:lnTo>
                  <a:cubicBezTo>
                    <a:pt x="8847" y="10990"/>
                    <a:pt x="2751" y="14586"/>
                    <a:pt x="846" y="15646"/>
                  </a:cubicBezTo>
                  <a:lnTo>
                    <a:pt x="846" y="8443"/>
                  </a:lnTo>
                  <a:lnTo>
                    <a:pt x="13145" y="1168"/>
                  </a:lnTo>
                  <a:close/>
                  <a:moveTo>
                    <a:pt x="13565" y="1"/>
                  </a:moveTo>
                  <a:cubicBezTo>
                    <a:pt x="13493" y="1"/>
                    <a:pt x="13418" y="19"/>
                    <a:pt x="13348" y="61"/>
                  </a:cubicBezTo>
                  <a:lnTo>
                    <a:pt x="203" y="7835"/>
                  </a:lnTo>
                  <a:cubicBezTo>
                    <a:pt x="72" y="7907"/>
                    <a:pt x="1" y="8050"/>
                    <a:pt x="1" y="8192"/>
                  </a:cubicBezTo>
                  <a:lnTo>
                    <a:pt x="1" y="16348"/>
                  </a:lnTo>
                  <a:cubicBezTo>
                    <a:pt x="1" y="16467"/>
                    <a:pt x="48" y="16574"/>
                    <a:pt x="120" y="16646"/>
                  </a:cubicBezTo>
                  <a:cubicBezTo>
                    <a:pt x="167" y="16717"/>
                    <a:pt x="239" y="16753"/>
                    <a:pt x="322" y="16753"/>
                  </a:cubicBezTo>
                  <a:cubicBezTo>
                    <a:pt x="810" y="16753"/>
                    <a:pt x="2668" y="15646"/>
                    <a:pt x="13800" y="9050"/>
                  </a:cubicBezTo>
                  <a:cubicBezTo>
                    <a:pt x="13931" y="8978"/>
                    <a:pt x="14014" y="8835"/>
                    <a:pt x="14014" y="8681"/>
                  </a:cubicBezTo>
                  <a:lnTo>
                    <a:pt x="13991" y="418"/>
                  </a:lnTo>
                  <a:cubicBezTo>
                    <a:pt x="13991" y="175"/>
                    <a:pt x="13788" y="1"/>
                    <a:pt x="13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524;p87">
              <a:extLst>
                <a:ext uri="{FF2B5EF4-FFF2-40B4-BE49-F238E27FC236}">
                  <a16:creationId xmlns:a16="http://schemas.microsoft.com/office/drawing/2014/main" id="{7533DDB7-FFEE-3EDE-F118-F3E6EE3F4770}"/>
                </a:ext>
              </a:extLst>
            </p:cNvPr>
            <p:cNvSpPr/>
            <p:nvPr/>
          </p:nvSpPr>
          <p:spPr>
            <a:xfrm>
              <a:off x="6902580" y="2351623"/>
              <a:ext cx="391906" cy="486102"/>
            </a:xfrm>
            <a:custGeom>
              <a:avLst/>
              <a:gdLst/>
              <a:ahLst/>
              <a:cxnLst/>
              <a:rect l="l" t="t" r="r" b="b"/>
              <a:pathLst>
                <a:path w="12931" h="16039" extrusionOk="0">
                  <a:moveTo>
                    <a:pt x="0" y="1"/>
                  </a:moveTo>
                  <a:lnTo>
                    <a:pt x="0" y="8430"/>
                  </a:lnTo>
                  <a:lnTo>
                    <a:pt x="12930" y="16038"/>
                  </a:lnTo>
                  <a:lnTo>
                    <a:pt x="12930" y="7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525;p87">
              <a:extLst>
                <a:ext uri="{FF2B5EF4-FFF2-40B4-BE49-F238E27FC236}">
                  <a16:creationId xmlns:a16="http://schemas.microsoft.com/office/drawing/2014/main" id="{AD38121C-AAC5-9A27-A631-02EA8DAEF2D2}"/>
                </a:ext>
              </a:extLst>
            </p:cNvPr>
            <p:cNvSpPr/>
            <p:nvPr/>
          </p:nvSpPr>
          <p:spPr>
            <a:xfrm>
              <a:off x="7026679" y="2427022"/>
              <a:ext cx="143658" cy="337080"/>
            </a:xfrm>
            <a:custGeom>
              <a:avLst/>
              <a:gdLst/>
              <a:ahLst/>
              <a:cxnLst/>
              <a:rect l="l" t="t" r="r" b="b"/>
              <a:pathLst>
                <a:path w="4740" h="11122" extrusionOk="0">
                  <a:moveTo>
                    <a:pt x="1" y="1"/>
                  </a:moveTo>
                  <a:lnTo>
                    <a:pt x="251" y="8419"/>
                  </a:lnTo>
                  <a:lnTo>
                    <a:pt x="4740" y="11121"/>
                  </a:lnTo>
                  <a:lnTo>
                    <a:pt x="4740" y="28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526;p87">
              <a:extLst>
                <a:ext uri="{FF2B5EF4-FFF2-40B4-BE49-F238E27FC236}">
                  <a16:creationId xmlns:a16="http://schemas.microsoft.com/office/drawing/2014/main" id="{BE36262F-82EE-A68A-B7E6-8BE2506C1377}"/>
                </a:ext>
              </a:extLst>
            </p:cNvPr>
            <p:cNvSpPr/>
            <p:nvPr/>
          </p:nvSpPr>
          <p:spPr>
            <a:xfrm>
              <a:off x="6889579" y="2338774"/>
              <a:ext cx="417546" cy="511924"/>
            </a:xfrm>
            <a:custGeom>
              <a:avLst/>
              <a:gdLst/>
              <a:ahLst/>
              <a:cxnLst/>
              <a:rect l="l" t="t" r="r" b="b"/>
              <a:pathLst>
                <a:path w="13777" h="16891" extrusionOk="0">
                  <a:moveTo>
                    <a:pt x="870" y="1187"/>
                  </a:moveTo>
                  <a:lnTo>
                    <a:pt x="12919" y="8545"/>
                  </a:lnTo>
                  <a:lnTo>
                    <a:pt x="12919" y="15724"/>
                  </a:lnTo>
                  <a:lnTo>
                    <a:pt x="858" y="8604"/>
                  </a:lnTo>
                  <a:lnTo>
                    <a:pt x="870" y="1187"/>
                  </a:lnTo>
                  <a:close/>
                  <a:moveTo>
                    <a:pt x="427" y="1"/>
                  </a:moveTo>
                  <a:cubicBezTo>
                    <a:pt x="205" y="1"/>
                    <a:pt x="1" y="176"/>
                    <a:pt x="1" y="425"/>
                  </a:cubicBezTo>
                  <a:lnTo>
                    <a:pt x="1" y="8854"/>
                  </a:lnTo>
                  <a:cubicBezTo>
                    <a:pt x="1" y="8997"/>
                    <a:pt x="84" y="9140"/>
                    <a:pt x="215" y="9223"/>
                  </a:cubicBezTo>
                  <a:lnTo>
                    <a:pt x="13133" y="16831"/>
                  </a:lnTo>
                  <a:cubicBezTo>
                    <a:pt x="13203" y="16866"/>
                    <a:pt x="13273" y="16890"/>
                    <a:pt x="13353" y="16891"/>
                  </a:cubicBezTo>
                  <a:lnTo>
                    <a:pt x="13353" y="16891"/>
                  </a:lnTo>
                  <a:cubicBezTo>
                    <a:pt x="13589" y="16888"/>
                    <a:pt x="13776" y="16698"/>
                    <a:pt x="13776" y="16474"/>
                  </a:cubicBezTo>
                  <a:lnTo>
                    <a:pt x="13776" y="8318"/>
                  </a:lnTo>
                  <a:cubicBezTo>
                    <a:pt x="13776" y="8164"/>
                    <a:pt x="13705" y="8021"/>
                    <a:pt x="13574" y="7949"/>
                  </a:cubicBezTo>
                  <a:lnTo>
                    <a:pt x="655" y="67"/>
                  </a:lnTo>
                  <a:cubicBezTo>
                    <a:pt x="582" y="22"/>
                    <a:pt x="504" y="1"/>
                    <a:pt x="427" y="1"/>
                  </a:cubicBezTo>
                  <a:close/>
                  <a:moveTo>
                    <a:pt x="13353" y="16891"/>
                  </a:moveTo>
                  <a:cubicBezTo>
                    <a:pt x="13351" y="16891"/>
                    <a:pt x="13349" y="16891"/>
                    <a:pt x="13347" y="16891"/>
                  </a:cubicBezTo>
                  <a:lnTo>
                    <a:pt x="13359" y="16891"/>
                  </a:lnTo>
                  <a:cubicBezTo>
                    <a:pt x="13357" y="16891"/>
                    <a:pt x="13355" y="16891"/>
                    <a:pt x="13353" y="168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527;p87">
              <a:extLst>
                <a:ext uri="{FF2B5EF4-FFF2-40B4-BE49-F238E27FC236}">
                  <a16:creationId xmlns:a16="http://schemas.microsoft.com/office/drawing/2014/main" id="{91DE032D-9153-60E1-3061-ECEBBDBC14D3}"/>
                </a:ext>
              </a:extLst>
            </p:cNvPr>
            <p:cNvSpPr/>
            <p:nvPr/>
          </p:nvSpPr>
          <p:spPr>
            <a:xfrm>
              <a:off x="6902580" y="2129366"/>
              <a:ext cx="789904" cy="461189"/>
            </a:xfrm>
            <a:custGeom>
              <a:avLst/>
              <a:gdLst/>
              <a:ahLst/>
              <a:cxnLst/>
              <a:rect l="l" t="t" r="r" b="b"/>
              <a:pathLst>
                <a:path w="26063" h="15217" extrusionOk="0">
                  <a:moveTo>
                    <a:pt x="13038" y="0"/>
                  </a:moveTo>
                  <a:lnTo>
                    <a:pt x="0" y="7335"/>
                  </a:lnTo>
                  <a:lnTo>
                    <a:pt x="12930" y="15216"/>
                  </a:lnTo>
                  <a:lnTo>
                    <a:pt x="26063" y="7442"/>
                  </a:lnTo>
                  <a:lnTo>
                    <a:pt x="13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528;p87">
              <a:extLst>
                <a:ext uri="{FF2B5EF4-FFF2-40B4-BE49-F238E27FC236}">
                  <a16:creationId xmlns:a16="http://schemas.microsoft.com/office/drawing/2014/main" id="{3E107A54-EFFF-AF36-6B73-CB315549D27C}"/>
                </a:ext>
              </a:extLst>
            </p:cNvPr>
            <p:cNvSpPr/>
            <p:nvPr/>
          </p:nvSpPr>
          <p:spPr>
            <a:xfrm>
              <a:off x="7026679" y="2199007"/>
              <a:ext cx="531927" cy="313228"/>
            </a:xfrm>
            <a:custGeom>
              <a:avLst/>
              <a:gdLst/>
              <a:ahLst/>
              <a:cxnLst/>
              <a:rect l="l" t="t" r="r" b="b"/>
              <a:pathLst>
                <a:path w="17551" h="10335" extrusionOk="0">
                  <a:moveTo>
                    <a:pt x="12955" y="0"/>
                  </a:moveTo>
                  <a:lnTo>
                    <a:pt x="1" y="7525"/>
                  </a:lnTo>
                  <a:lnTo>
                    <a:pt x="4740" y="10335"/>
                  </a:lnTo>
                  <a:lnTo>
                    <a:pt x="17551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529;p87">
              <a:extLst>
                <a:ext uri="{FF2B5EF4-FFF2-40B4-BE49-F238E27FC236}">
                  <a16:creationId xmlns:a16="http://schemas.microsoft.com/office/drawing/2014/main" id="{069FF129-0451-73E1-D90A-9EE1F3AFF554}"/>
                </a:ext>
              </a:extLst>
            </p:cNvPr>
            <p:cNvSpPr/>
            <p:nvPr/>
          </p:nvSpPr>
          <p:spPr>
            <a:xfrm>
              <a:off x="7026679" y="2199007"/>
              <a:ext cx="531927" cy="313228"/>
            </a:xfrm>
            <a:custGeom>
              <a:avLst/>
              <a:gdLst/>
              <a:ahLst/>
              <a:cxnLst/>
              <a:rect l="l" t="t" r="r" b="b"/>
              <a:pathLst>
                <a:path w="17551" h="10335" extrusionOk="0">
                  <a:moveTo>
                    <a:pt x="12955" y="0"/>
                  </a:moveTo>
                  <a:lnTo>
                    <a:pt x="1" y="7525"/>
                  </a:lnTo>
                  <a:lnTo>
                    <a:pt x="4740" y="10335"/>
                  </a:lnTo>
                  <a:lnTo>
                    <a:pt x="17551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530;p87">
              <a:extLst>
                <a:ext uri="{FF2B5EF4-FFF2-40B4-BE49-F238E27FC236}">
                  <a16:creationId xmlns:a16="http://schemas.microsoft.com/office/drawing/2014/main" id="{D2F35395-A578-BC19-6065-52B5AFF9C03A}"/>
                </a:ext>
              </a:extLst>
            </p:cNvPr>
            <p:cNvSpPr/>
            <p:nvPr/>
          </p:nvSpPr>
          <p:spPr>
            <a:xfrm>
              <a:off x="6887427" y="2116184"/>
              <a:ext cx="818060" cy="487375"/>
            </a:xfrm>
            <a:custGeom>
              <a:avLst/>
              <a:gdLst/>
              <a:ahLst/>
              <a:cxnLst/>
              <a:rect l="l" t="t" r="r" b="b"/>
              <a:pathLst>
                <a:path w="26992" h="16081" extrusionOk="0">
                  <a:moveTo>
                    <a:pt x="13538" y="923"/>
                  </a:moveTo>
                  <a:lnTo>
                    <a:pt x="25718" y="7889"/>
                  </a:lnTo>
                  <a:lnTo>
                    <a:pt x="13430" y="15151"/>
                  </a:lnTo>
                  <a:lnTo>
                    <a:pt x="1346" y="7781"/>
                  </a:lnTo>
                  <a:lnTo>
                    <a:pt x="13538" y="923"/>
                  </a:lnTo>
                  <a:close/>
                  <a:moveTo>
                    <a:pt x="13538" y="1"/>
                  </a:moveTo>
                  <a:cubicBezTo>
                    <a:pt x="13463" y="1"/>
                    <a:pt x="13389" y="19"/>
                    <a:pt x="13323" y="54"/>
                  </a:cubicBezTo>
                  <a:lnTo>
                    <a:pt x="298" y="7400"/>
                  </a:lnTo>
                  <a:cubicBezTo>
                    <a:pt x="12" y="7555"/>
                    <a:pt x="0" y="7960"/>
                    <a:pt x="274" y="8127"/>
                  </a:cubicBezTo>
                  <a:lnTo>
                    <a:pt x="13204" y="16021"/>
                  </a:lnTo>
                  <a:cubicBezTo>
                    <a:pt x="13264" y="16056"/>
                    <a:pt x="13347" y="16080"/>
                    <a:pt x="13430" y="16080"/>
                  </a:cubicBezTo>
                  <a:cubicBezTo>
                    <a:pt x="13502" y="16080"/>
                    <a:pt x="13573" y="16056"/>
                    <a:pt x="13645" y="16021"/>
                  </a:cubicBezTo>
                  <a:lnTo>
                    <a:pt x="26777" y="8234"/>
                  </a:lnTo>
                  <a:cubicBezTo>
                    <a:pt x="26908" y="8162"/>
                    <a:pt x="26992" y="8020"/>
                    <a:pt x="26992" y="7865"/>
                  </a:cubicBezTo>
                  <a:cubicBezTo>
                    <a:pt x="26992" y="7710"/>
                    <a:pt x="26908" y="7579"/>
                    <a:pt x="26777" y="7496"/>
                  </a:cubicBezTo>
                  <a:lnTo>
                    <a:pt x="13752" y="54"/>
                  </a:lnTo>
                  <a:cubicBezTo>
                    <a:pt x="13686" y="19"/>
                    <a:pt x="13612" y="1"/>
                    <a:pt x="13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531;p87">
              <a:extLst>
                <a:ext uri="{FF2B5EF4-FFF2-40B4-BE49-F238E27FC236}">
                  <a16:creationId xmlns:a16="http://schemas.microsoft.com/office/drawing/2014/main" id="{AE2D00B7-A85C-B057-BA9C-C3331BEAA63F}"/>
                </a:ext>
              </a:extLst>
            </p:cNvPr>
            <p:cNvSpPr/>
            <p:nvPr/>
          </p:nvSpPr>
          <p:spPr>
            <a:xfrm>
              <a:off x="7091653" y="2541423"/>
              <a:ext cx="168904" cy="214001"/>
            </a:xfrm>
            <a:custGeom>
              <a:avLst/>
              <a:gdLst/>
              <a:ahLst/>
              <a:cxnLst/>
              <a:rect l="l" t="t" r="r" b="b"/>
              <a:pathLst>
                <a:path w="5573" h="7061" extrusionOk="0">
                  <a:moveTo>
                    <a:pt x="0" y="0"/>
                  </a:moveTo>
                  <a:lnTo>
                    <a:pt x="0" y="3846"/>
                  </a:lnTo>
                  <a:lnTo>
                    <a:pt x="5536" y="7061"/>
                  </a:lnTo>
                  <a:lnTo>
                    <a:pt x="5572" y="3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532;p87">
              <a:extLst>
                <a:ext uri="{FF2B5EF4-FFF2-40B4-BE49-F238E27FC236}">
                  <a16:creationId xmlns:a16="http://schemas.microsoft.com/office/drawing/2014/main" id="{E1094F10-DE50-9BEE-84C3-98D23247D2C3}"/>
                </a:ext>
              </a:extLst>
            </p:cNvPr>
            <p:cNvSpPr/>
            <p:nvPr/>
          </p:nvSpPr>
          <p:spPr>
            <a:xfrm>
              <a:off x="6910520" y="3640099"/>
              <a:ext cx="398756" cy="482859"/>
            </a:xfrm>
            <a:custGeom>
              <a:avLst/>
              <a:gdLst/>
              <a:ahLst/>
              <a:cxnLst/>
              <a:rect l="l" t="t" r="r" b="b"/>
              <a:pathLst>
                <a:path w="13157" h="15932" extrusionOk="0">
                  <a:moveTo>
                    <a:pt x="13145" y="1"/>
                  </a:moveTo>
                  <a:lnTo>
                    <a:pt x="0" y="7775"/>
                  </a:lnTo>
                  <a:lnTo>
                    <a:pt x="0" y="15931"/>
                  </a:lnTo>
                  <a:cubicBezTo>
                    <a:pt x="1" y="15932"/>
                    <a:pt x="1" y="15932"/>
                    <a:pt x="3" y="15932"/>
                  </a:cubicBezTo>
                  <a:cubicBezTo>
                    <a:pt x="223" y="15932"/>
                    <a:pt x="13157" y="8264"/>
                    <a:pt x="13157" y="8264"/>
                  </a:cubicBezTo>
                  <a:lnTo>
                    <a:pt x="13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533;p87">
              <a:extLst>
                <a:ext uri="{FF2B5EF4-FFF2-40B4-BE49-F238E27FC236}">
                  <a16:creationId xmlns:a16="http://schemas.microsoft.com/office/drawing/2014/main" id="{2DFDDC00-5C33-C2BB-44D6-BD70FC1BD80C}"/>
                </a:ext>
              </a:extLst>
            </p:cNvPr>
            <p:cNvSpPr/>
            <p:nvPr/>
          </p:nvSpPr>
          <p:spPr>
            <a:xfrm>
              <a:off x="6897519" y="3626977"/>
              <a:ext cx="424760" cy="507893"/>
            </a:xfrm>
            <a:custGeom>
              <a:avLst/>
              <a:gdLst/>
              <a:ahLst/>
              <a:cxnLst/>
              <a:rect l="l" t="t" r="r" b="b"/>
              <a:pathLst>
                <a:path w="14015" h="16758" extrusionOk="0">
                  <a:moveTo>
                    <a:pt x="13145" y="1172"/>
                  </a:moveTo>
                  <a:lnTo>
                    <a:pt x="13157" y="8447"/>
                  </a:lnTo>
                  <a:cubicBezTo>
                    <a:pt x="8847" y="11006"/>
                    <a:pt x="2751" y="14602"/>
                    <a:pt x="846" y="15662"/>
                  </a:cubicBezTo>
                  <a:lnTo>
                    <a:pt x="846" y="8447"/>
                  </a:lnTo>
                  <a:lnTo>
                    <a:pt x="13145" y="1172"/>
                  </a:lnTo>
                  <a:close/>
                  <a:moveTo>
                    <a:pt x="13567" y="0"/>
                  </a:moveTo>
                  <a:cubicBezTo>
                    <a:pt x="13494" y="0"/>
                    <a:pt x="13419" y="20"/>
                    <a:pt x="13347" y="65"/>
                  </a:cubicBezTo>
                  <a:lnTo>
                    <a:pt x="203" y="7839"/>
                  </a:lnTo>
                  <a:cubicBezTo>
                    <a:pt x="84" y="7911"/>
                    <a:pt x="1" y="8054"/>
                    <a:pt x="1" y="8208"/>
                  </a:cubicBezTo>
                  <a:lnTo>
                    <a:pt x="1" y="16364"/>
                  </a:lnTo>
                  <a:cubicBezTo>
                    <a:pt x="1" y="16471"/>
                    <a:pt x="48" y="16579"/>
                    <a:pt x="120" y="16662"/>
                  </a:cubicBezTo>
                  <a:cubicBezTo>
                    <a:pt x="167" y="16721"/>
                    <a:pt x="239" y="16757"/>
                    <a:pt x="322" y="16757"/>
                  </a:cubicBezTo>
                  <a:cubicBezTo>
                    <a:pt x="810" y="16757"/>
                    <a:pt x="2679" y="15662"/>
                    <a:pt x="13812" y="9054"/>
                  </a:cubicBezTo>
                  <a:cubicBezTo>
                    <a:pt x="13931" y="8982"/>
                    <a:pt x="14014" y="8839"/>
                    <a:pt x="14014" y="8697"/>
                  </a:cubicBezTo>
                  <a:lnTo>
                    <a:pt x="13990" y="434"/>
                  </a:lnTo>
                  <a:cubicBezTo>
                    <a:pt x="13990" y="183"/>
                    <a:pt x="13789" y="0"/>
                    <a:pt x="13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534;p87">
              <a:extLst>
                <a:ext uri="{FF2B5EF4-FFF2-40B4-BE49-F238E27FC236}">
                  <a16:creationId xmlns:a16="http://schemas.microsoft.com/office/drawing/2014/main" id="{1A7BFEEC-70E2-2EFD-7E35-0DFFF08EFF40}"/>
                </a:ext>
              </a:extLst>
            </p:cNvPr>
            <p:cNvSpPr/>
            <p:nvPr/>
          </p:nvSpPr>
          <p:spPr>
            <a:xfrm>
              <a:off x="6518646" y="3636493"/>
              <a:ext cx="391937" cy="486466"/>
            </a:xfrm>
            <a:custGeom>
              <a:avLst/>
              <a:gdLst/>
              <a:ahLst/>
              <a:cxnLst/>
              <a:rect l="l" t="t" r="r" b="b"/>
              <a:pathLst>
                <a:path w="12932" h="16051" extrusionOk="0">
                  <a:moveTo>
                    <a:pt x="1" y="1"/>
                  </a:moveTo>
                  <a:lnTo>
                    <a:pt x="1" y="8430"/>
                  </a:lnTo>
                  <a:lnTo>
                    <a:pt x="12931" y="16050"/>
                  </a:lnTo>
                  <a:lnTo>
                    <a:pt x="12931" y="7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535;p87">
              <a:extLst>
                <a:ext uri="{FF2B5EF4-FFF2-40B4-BE49-F238E27FC236}">
                  <a16:creationId xmlns:a16="http://schemas.microsoft.com/office/drawing/2014/main" id="{C2B59AE6-749C-3537-381E-CC890FDE835C}"/>
                </a:ext>
              </a:extLst>
            </p:cNvPr>
            <p:cNvSpPr/>
            <p:nvPr/>
          </p:nvSpPr>
          <p:spPr>
            <a:xfrm>
              <a:off x="6642775" y="3711922"/>
              <a:ext cx="143658" cy="337050"/>
            </a:xfrm>
            <a:custGeom>
              <a:avLst/>
              <a:gdLst/>
              <a:ahLst/>
              <a:cxnLst/>
              <a:rect l="l" t="t" r="r" b="b"/>
              <a:pathLst>
                <a:path w="4740" h="11121" extrusionOk="0">
                  <a:moveTo>
                    <a:pt x="1" y="0"/>
                  </a:moveTo>
                  <a:lnTo>
                    <a:pt x="251" y="8418"/>
                  </a:lnTo>
                  <a:lnTo>
                    <a:pt x="4739" y="11120"/>
                  </a:lnTo>
                  <a:lnTo>
                    <a:pt x="4739" y="28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536;p87">
              <a:extLst>
                <a:ext uri="{FF2B5EF4-FFF2-40B4-BE49-F238E27FC236}">
                  <a16:creationId xmlns:a16="http://schemas.microsoft.com/office/drawing/2014/main" id="{48878BE9-04B0-53C3-569D-99131F95A3E5}"/>
                </a:ext>
              </a:extLst>
            </p:cNvPr>
            <p:cNvSpPr/>
            <p:nvPr/>
          </p:nvSpPr>
          <p:spPr>
            <a:xfrm>
              <a:off x="6505676" y="3623644"/>
              <a:ext cx="417880" cy="512045"/>
            </a:xfrm>
            <a:custGeom>
              <a:avLst/>
              <a:gdLst/>
              <a:ahLst/>
              <a:cxnLst/>
              <a:rect l="l" t="t" r="r" b="b"/>
              <a:pathLst>
                <a:path w="13788" h="16895" extrusionOk="0">
                  <a:moveTo>
                    <a:pt x="858" y="1187"/>
                  </a:moveTo>
                  <a:lnTo>
                    <a:pt x="12919" y="8557"/>
                  </a:lnTo>
                  <a:lnTo>
                    <a:pt x="12919" y="15724"/>
                  </a:lnTo>
                  <a:lnTo>
                    <a:pt x="858" y="8616"/>
                  </a:lnTo>
                  <a:lnTo>
                    <a:pt x="858" y="1187"/>
                  </a:lnTo>
                  <a:close/>
                  <a:moveTo>
                    <a:pt x="429" y="1"/>
                  </a:moveTo>
                  <a:cubicBezTo>
                    <a:pt x="210" y="1"/>
                    <a:pt x="12" y="177"/>
                    <a:pt x="12" y="425"/>
                  </a:cubicBezTo>
                  <a:lnTo>
                    <a:pt x="12" y="8854"/>
                  </a:lnTo>
                  <a:cubicBezTo>
                    <a:pt x="0" y="9009"/>
                    <a:pt x="84" y="9140"/>
                    <a:pt x="215" y="9223"/>
                  </a:cubicBezTo>
                  <a:lnTo>
                    <a:pt x="13145" y="16831"/>
                  </a:lnTo>
                  <a:cubicBezTo>
                    <a:pt x="13204" y="16879"/>
                    <a:pt x="13276" y="16891"/>
                    <a:pt x="13359" y="16891"/>
                  </a:cubicBezTo>
                  <a:cubicBezTo>
                    <a:pt x="13372" y="16893"/>
                    <a:pt x="13384" y="16894"/>
                    <a:pt x="13397" y="16894"/>
                  </a:cubicBezTo>
                  <a:cubicBezTo>
                    <a:pt x="13456" y="16894"/>
                    <a:pt x="13513" y="16873"/>
                    <a:pt x="13562" y="16843"/>
                  </a:cubicBezTo>
                  <a:cubicBezTo>
                    <a:pt x="13704" y="16772"/>
                    <a:pt x="13788" y="16629"/>
                    <a:pt x="13776" y="16474"/>
                  </a:cubicBezTo>
                  <a:lnTo>
                    <a:pt x="13776" y="8318"/>
                  </a:lnTo>
                  <a:cubicBezTo>
                    <a:pt x="13788" y="8164"/>
                    <a:pt x="13704" y="8033"/>
                    <a:pt x="13573" y="7949"/>
                  </a:cubicBezTo>
                  <a:lnTo>
                    <a:pt x="655" y="67"/>
                  </a:lnTo>
                  <a:cubicBezTo>
                    <a:pt x="582" y="22"/>
                    <a:pt x="504" y="1"/>
                    <a:pt x="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537;p87">
              <a:extLst>
                <a:ext uri="{FF2B5EF4-FFF2-40B4-BE49-F238E27FC236}">
                  <a16:creationId xmlns:a16="http://schemas.microsoft.com/office/drawing/2014/main" id="{4534F82D-1085-DEA2-BC68-D39399B6C9B4}"/>
                </a:ext>
              </a:extLst>
            </p:cNvPr>
            <p:cNvSpPr/>
            <p:nvPr/>
          </p:nvSpPr>
          <p:spPr>
            <a:xfrm>
              <a:off x="6518646" y="3414236"/>
              <a:ext cx="790298" cy="461553"/>
            </a:xfrm>
            <a:custGeom>
              <a:avLst/>
              <a:gdLst/>
              <a:ahLst/>
              <a:cxnLst/>
              <a:rect l="l" t="t" r="r" b="b"/>
              <a:pathLst>
                <a:path w="26076" h="15229" extrusionOk="0">
                  <a:moveTo>
                    <a:pt x="13038" y="0"/>
                  </a:moveTo>
                  <a:lnTo>
                    <a:pt x="1" y="7335"/>
                  </a:lnTo>
                  <a:lnTo>
                    <a:pt x="12931" y="15228"/>
                  </a:lnTo>
                  <a:lnTo>
                    <a:pt x="26076" y="7454"/>
                  </a:lnTo>
                  <a:lnTo>
                    <a:pt x="13038" y="0"/>
                  </a:lnTo>
                  <a:close/>
                </a:path>
              </a:pathLst>
            </a:custGeom>
            <a:solidFill>
              <a:srgbClr val="D3D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538;p87">
              <a:extLst>
                <a:ext uri="{FF2B5EF4-FFF2-40B4-BE49-F238E27FC236}">
                  <a16:creationId xmlns:a16="http://schemas.microsoft.com/office/drawing/2014/main" id="{75EF8419-6465-D354-510C-9E395E1468C5}"/>
                </a:ext>
              </a:extLst>
            </p:cNvPr>
            <p:cNvSpPr/>
            <p:nvPr/>
          </p:nvSpPr>
          <p:spPr>
            <a:xfrm>
              <a:off x="6642775" y="3483877"/>
              <a:ext cx="532291" cy="313228"/>
            </a:xfrm>
            <a:custGeom>
              <a:avLst/>
              <a:gdLst/>
              <a:ahLst/>
              <a:cxnLst/>
              <a:rect l="l" t="t" r="r" b="b"/>
              <a:pathLst>
                <a:path w="17563" h="10335" extrusionOk="0">
                  <a:moveTo>
                    <a:pt x="12955" y="0"/>
                  </a:moveTo>
                  <a:lnTo>
                    <a:pt x="1" y="7525"/>
                  </a:lnTo>
                  <a:lnTo>
                    <a:pt x="4739" y="10335"/>
                  </a:lnTo>
                  <a:lnTo>
                    <a:pt x="17562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539;p87">
              <a:extLst>
                <a:ext uri="{FF2B5EF4-FFF2-40B4-BE49-F238E27FC236}">
                  <a16:creationId xmlns:a16="http://schemas.microsoft.com/office/drawing/2014/main" id="{B861C8A5-2F3A-895E-728A-1632F8A7F350}"/>
                </a:ext>
              </a:extLst>
            </p:cNvPr>
            <p:cNvSpPr/>
            <p:nvPr/>
          </p:nvSpPr>
          <p:spPr>
            <a:xfrm>
              <a:off x="6642775" y="3483877"/>
              <a:ext cx="532291" cy="313228"/>
            </a:xfrm>
            <a:custGeom>
              <a:avLst/>
              <a:gdLst/>
              <a:ahLst/>
              <a:cxnLst/>
              <a:rect l="l" t="t" r="r" b="b"/>
              <a:pathLst>
                <a:path w="17563" h="10335" extrusionOk="0">
                  <a:moveTo>
                    <a:pt x="12955" y="0"/>
                  </a:moveTo>
                  <a:lnTo>
                    <a:pt x="1" y="7525"/>
                  </a:lnTo>
                  <a:lnTo>
                    <a:pt x="4739" y="10335"/>
                  </a:lnTo>
                  <a:lnTo>
                    <a:pt x="17562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540;p87">
              <a:extLst>
                <a:ext uri="{FF2B5EF4-FFF2-40B4-BE49-F238E27FC236}">
                  <a16:creationId xmlns:a16="http://schemas.microsoft.com/office/drawing/2014/main" id="{8F30A20B-36EB-7B82-39E1-8C7E2418B705}"/>
                </a:ext>
              </a:extLst>
            </p:cNvPr>
            <p:cNvSpPr/>
            <p:nvPr/>
          </p:nvSpPr>
          <p:spPr>
            <a:xfrm>
              <a:off x="6503494" y="3401417"/>
              <a:ext cx="820606" cy="487011"/>
            </a:xfrm>
            <a:custGeom>
              <a:avLst/>
              <a:gdLst/>
              <a:ahLst/>
              <a:cxnLst/>
              <a:rect l="l" t="t" r="r" b="b"/>
              <a:pathLst>
                <a:path w="27076" h="16069" extrusionOk="0">
                  <a:moveTo>
                    <a:pt x="13538" y="912"/>
                  </a:moveTo>
                  <a:lnTo>
                    <a:pt x="25718" y="7877"/>
                  </a:lnTo>
                  <a:lnTo>
                    <a:pt x="13431" y="15151"/>
                  </a:lnTo>
                  <a:lnTo>
                    <a:pt x="1346" y="7781"/>
                  </a:lnTo>
                  <a:lnTo>
                    <a:pt x="13538" y="912"/>
                  </a:lnTo>
                  <a:close/>
                  <a:moveTo>
                    <a:pt x="13538" y="1"/>
                  </a:moveTo>
                  <a:cubicBezTo>
                    <a:pt x="13464" y="1"/>
                    <a:pt x="13389" y="19"/>
                    <a:pt x="13324" y="54"/>
                  </a:cubicBezTo>
                  <a:lnTo>
                    <a:pt x="299" y="7389"/>
                  </a:lnTo>
                  <a:cubicBezTo>
                    <a:pt x="13" y="7543"/>
                    <a:pt x="1" y="7948"/>
                    <a:pt x="287" y="8127"/>
                  </a:cubicBezTo>
                  <a:lnTo>
                    <a:pt x="13205" y="16009"/>
                  </a:lnTo>
                  <a:cubicBezTo>
                    <a:pt x="13276" y="16056"/>
                    <a:pt x="13348" y="16068"/>
                    <a:pt x="13431" y="16068"/>
                  </a:cubicBezTo>
                  <a:cubicBezTo>
                    <a:pt x="13503" y="16068"/>
                    <a:pt x="13574" y="16044"/>
                    <a:pt x="13634" y="16009"/>
                  </a:cubicBezTo>
                  <a:lnTo>
                    <a:pt x="26778" y="8234"/>
                  </a:lnTo>
                  <a:cubicBezTo>
                    <a:pt x="27076" y="8067"/>
                    <a:pt x="27076" y="7650"/>
                    <a:pt x="26778" y="7496"/>
                  </a:cubicBezTo>
                  <a:lnTo>
                    <a:pt x="13753" y="54"/>
                  </a:lnTo>
                  <a:cubicBezTo>
                    <a:pt x="13687" y="19"/>
                    <a:pt x="13613" y="1"/>
                    <a:pt x="13538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541;p87">
              <a:extLst>
                <a:ext uri="{FF2B5EF4-FFF2-40B4-BE49-F238E27FC236}">
                  <a16:creationId xmlns:a16="http://schemas.microsoft.com/office/drawing/2014/main" id="{1860195A-5A08-DA31-D559-42E0E777B288}"/>
                </a:ext>
              </a:extLst>
            </p:cNvPr>
            <p:cNvSpPr/>
            <p:nvPr/>
          </p:nvSpPr>
          <p:spPr>
            <a:xfrm>
              <a:off x="6707719" y="3826293"/>
              <a:ext cx="168904" cy="214001"/>
            </a:xfrm>
            <a:custGeom>
              <a:avLst/>
              <a:gdLst/>
              <a:ahLst/>
              <a:cxnLst/>
              <a:rect l="l" t="t" r="r" b="b"/>
              <a:pathLst>
                <a:path w="5573" h="7061" extrusionOk="0">
                  <a:moveTo>
                    <a:pt x="1" y="0"/>
                  </a:moveTo>
                  <a:lnTo>
                    <a:pt x="1" y="3846"/>
                  </a:lnTo>
                  <a:lnTo>
                    <a:pt x="5549" y="7061"/>
                  </a:lnTo>
                  <a:lnTo>
                    <a:pt x="5573" y="3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542;p87">
              <a:extLst>
                <a:ext uri="{FF2B5EF4-FFF2-40B4-BE49-F238E27FC236}">
                  <a16:creationId xmlns:a16="http://schemas.microsoft.com/office/drawing/2014/main" id="{D8BBDC3A-5D3F-2D89-FE47-5302F3970CFF}"/>
                </a:ext>
              </a:extLst>
            </p:cNvPr>
            <p:cNvSpPr/>
            <p:nvPr/>
          </p:nvSpPr>
          <p:spPr>
            <a:xfrm>
              <a:off x="6910520" y="3394023"/>
              <a:ext cx="398756" cy="482859"/>
            </a:xfrm>
            <a:custGeom>
              <a:avLst/>
              <a:gdLst/>
              <a:ahLst/>
              <a:cxnLst/>
              <a:rect l="l" t="t" r="r" b="b"/>
              <a:pathLst>
                <a:path w="13157" h="15932" extrusionOk="0">
                  <a:moveTo>
                    <a:pt x="13145" y="1"/>
                  </a:moveTo>
                  <a:lnTo>
                    <a:pt x="0" y="7775"/>
                  </a:lnTo>
                  <a:lnTo>
                    <a:pt x="0" y="15931"/>
                  </a:lnTo>
                  <a:cubicBezTo>
                    <a:pt x="1" y="15932"/>
                    <a:pt x="1" y="15932"/>
                    <a:pt x="3" y="15932"/>
                  </a:cubicBezTo>
                  <a:cubicBezTo>
                    <a:pt x="223" y="15932"/>
                    <a:pt x="13157" y="8264"/>
                    <a:pt x="13157" y="8264"/>
                  </a:cubicBezTo>
                  <a:lnTo>
                    <a:pt x="13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543;p87">
              <a:extLst>
                <a:ext uri="{FF2B5EF4-FFF2-40B4-BE49-F238E27FC236}">
                  <a16:creationId xmlns:a16="http://schemas.microsoft.com/office/drawing/2014/main" id="{FB624133-B8AC-9B22-C120-698B7E5B70C5}"/>
                </a:ext>
              </a:extLst>
            </p:cNvPr>
            <p:cNvSpPr/>
            <p:nvPr/>
          </p:nvSpPr>
          <p:spPr>
            <a:xfrm>
              <a:off x="6897519" y="3381234"/>
              <a:ext cx="424760" cy="507893"/>
            </a:xfrm>
            <a:custGeom>
              <a:avLst/>
              <a:gdLst/>
              <a:ahLst/>
              <a:cxnLst/>
              <a:rect l="l" t="t" r="r" b="b"/>
              <a:pathLst>
                <a:path w="14015" h="16758" extrusionOk="0">
                  <a:moveTo>
                    <a:pt x="13145" y="1173"/>
                  </a:moveTo>
                  <a:lnTo>
                    <a:pt x="13157" y="8447"/>
                  </a:lnTo>
                  <a:cubicBezTo>
                    <a:pt x="8847" y="10995"/>
                    <a:pt x="2751" y="14591"/>
                    <a:pt x="846" y="15651"/>
                  </a:cubicBezTo>
                  <a:lnTo>
                    <a:pt x="846" y="8447"/>
                  </a:lnTo>
                  <a:lnTo>
                    <a:pt x="13145" y="1173"/>
                  </a:lnTo>
                  <a:close/>
                  <a:moveTo>
                    <a:pt x="13568" y="1"/>
                  </a:moveTo>
                  <a:cubicBezTo>
                    <a:pt x="13495" y="1"/>
                    <a:pt x="13419" y="21"/>
                    <a:pt x="13347" y="65"/>
                  </a:cubicBezTo>
                  <a:lnTo>
                    <a:pt x="203" y="7840"/>
                  </a:lnTo>
                  <a:cubicBezTo>
                    <a:pt x="84" y="7912"/>
                    <a:pt x="1" y="8055"/>
                    <a:pt x="1" y="8197"/>
                  </a:cubicBezTo>
                  <a:lnTo>
                    <a:pt x="1" y="16353"/>
                  </a:lnTo>
                  <a:cubicBezTo>
                    <a:pt x="1" y="16472"/>
                    <a:pt x="48" y="16579"/>
                    <a:pt x="120" y="16651"/>
                  </a:cubicBezTo>
                  <a:cubicBezTo>
                    <a:pt x="167" y="16710"/>
                    <a:pt x="239" y="16746"/>
                    <a:pt x="322" y="16758"/>
                  </a:cubicBezTo>
                  <a:cubicBezTo>
                    <a:pt x="810" y="16758"/>
                    <a:pt x="2679" y="15651"/>
                    <a:pt x="13812" y="9055"/>
                  </a:cubicBezTo>
                  <a:cubicBezTo>
                    <a:pt x="13931" y="8983"/>
                    <a:pt x="14014" y="8840"/>
                    <a:pt x="14014" y="8686"/>
                  </a:cubicBezTo>
                  <a:lnTo>
                    <a:pt x="13990" y="423"/>
                  </a:lnTo>
                  <a:cubicBezTo>
                    <a:pt x="13990" y="182"/>
                    <a:pt x="13789" y="1"/>
                    <a:pt x="135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544;p87">
              <a:extLst>
                <a:ext uri="{FF2B5EF4-FFF2-40B4-BE49-F238E27FC236}">
                  <a16:creationId xmlns:a16="http://schemas.microsoft.com/office/drawing/2014/main" id="{B3A0E233-1481-F2A9-D0DF-67E8571CE7B9}"/>
                </a:ext>
              </a:extLst>
            </p:cNvPr>
            <p:cNvSpPr/>
            <p:nvPr/>
          </p:nvSpPr>
          <p:spPr>
            <a:xfrm>
              <a:off x="6518646" y="3390780"/>
              <a:ext cx="391937" cy="486102"/>
            </a:xfrm>
            <a:custGeom>
              <a:avLst/>
              <a:gdLst/>
              <a:ahLst/>
              <a:cxnLst/>
              <a:rect l="l" t="t" r="r" b="b"/>
              <a:pathLst>
                <a:path w="12932" h="16039" extrusionOk="0">
                  <a:moveTo>
                    <a:pt x="1" y="0"/>
                  </a:moveTo>
                  <a:lnTo>
                    <a:pt x="1" y="8430"/>
                  </a:lnTo>
                  <a:lnTo>
                    <a:pt x="12931" y="16038"/>
                  </a:lnTo>
                  <a:lnTo>
                    <a:pt x="12931" y="7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545;p87">
              <a:extLst>
                <a:ext uri="{FF2B5EF4-FFF2-40B4-BE49-F238E27FC236}">
                  <a16:creationId xmlns:a16="http://schemas.microsoft.com/office/drawing/2014/main" id="{8E3F4828-D1B2-6E22-2558-8CBFE2630F6B}"/>
                </a:ext>
              </a:extLst>
            </p:cNvPr>
            <p:cNvSpPr/>
            <p:nvPr/>
          </p:nvSpPr>
          <p:spPr>
            <a:xfrm>
              <a:off x="6642775" y="3465815"/>
              <a:ext cx="143658" cy="337444"/>
            </a:xfrm>
            <a:custGeom>
              <a:avLst/>
              <a:gdLst/>
              <a:ahLst/>
              <a:cxnLst/>
              <a:rect l="l" t="t" r="r" b="b"/>
              <a:pathLst>
                <a:path w="4740" h="11134" extrusionOk="0">
                  <a:moveTo>
                    <a:pt x="1" y="1"/>
                  </a:moveTo>
                  <a:lnTo>
                    <a:pt x="251" y="8431"/>
                  </a:lnTo>
                  <a:lnTo>
                    <a:pt x="4739" y="11133"/>
                  </a:lnTo>
                  <a:lnTo>
                    <a:pt x="4739" y="28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546;p87">
              <a:extLst>
                <a:ext uri="{FF2B5EF4-FFF2-40B4-BE49-F238E27FC236}">
                  <a16:creationId xmlns:a16="http://schemas.microsoft.com/office/drawing/2014/main" id="{5B545057-D5C8-8A4B-6F7C-824DB6A39F11}"/>
                </a:ext>
              </a:extLst>
            </p:cNvPr>
            <p:cNvSpPr/>
            <p:nvPr/>
          </p:nvSpPr>
          <p:spPr>
            <a:xfrm>
              <a:off x="6506040" y="3377779"/>
              <a:ext cx="417152" cy="512076"/>
            </a:xfrm>
            <a:custGeom>
              <a:avLst/>
              <a:gdLst/>
              <a:ahLst/>
              <a:cxnLst/>
              <a:rect l="l" t="t" r="r" b="b"/>
              <a:pathLst>
                <a:path w="13764" h="16896" extrusionOk="0">
                  <a:moveTo>
                    <a:pt x="846" y="1191"/>
                  </a:moveTo>
                  <a:lnTo>
                    <a:pt x="12907" y="8550"/>
                  </a:lnTo>
                  <a:lnTo>
                    <a:pt x="12907" y="15717"/>
                  </a:lnTo>
                  <a:lnTo>
                    <a:pt x="846" y="8609"/>
                  </a:lnTo>
                  <a:lnTo>
                    <a:pt x="846" y="1191"/>
                  </a:lnTo>
                  <a:close/>
                  <a:moveTo>
                    <a:pt x="426" y="1"/>
                  </a:moveTo>
                  <a:cubicBezTo>
                    <a:pt x="204" y="1"/>
                    <a:pt x="0" y="178"/>
                    <a:pt x="0" y="429"/>
                  </a:cubicBezTo>
                  <a:lnTo>
                    <a:pt x="0" y="8847"/>
                  </a:lnTo>
                  <a:cubicBezTo>
                    <a:pt x="0" y="9002"/>
                    <a:pt x="72" y="9145"/>
                    <a:pt x="203" y="9216"/>
                  </a:cubicBezTo>
                  <a:lnTo>
                    <a:pt x="13133" y="16836"/>
                  </a:lnTo>
                  <a:cubicBezTo>
                    <a:pt x="13192" y="16872"/>
                    <a:pt x="13264" y="16896"/>
                    <a:pt x="13347" y="16896"/>
                  </a:cubicBezTo>
                  <a:cubicBezTo>
                    <a:pt x="13573" y="16896"/>
                    <a:pt x="13764" y="16705"/>
                    <a:pt x="13764" y="16467"/>
                  </a:cubicBezTo>
                  <a:lnTo>
                    <a:pt x="13764" y="8311"/>
                  </a:lnTo>
                  <a:cubicBezTo>
                    <a:pt x="13764" y="8169"/>
                    <a:pt x="13692" y="8026"/>
                    <a:pt x="13561" y="7954"/>
                  </a:cubicBezTo>
                  <a:lnTo>
                    <a:pt x="643" y="60"/>
                  </a:lnTo>
                  <a:cubicBezTo>
                    <a:pt x="573" y="20"/>
                    <a:pt x="499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547;p87">
              <a:extLst>
                <a:ext uri="{FF2B5EF4-FFF2-40B4-BE49-F238E27FC236}">
                  <a16:creationId xmlns:a16="http://schemas.microsoft.com/office/drawing/2014/main" id="{34C8255E-5537-ACD3-EFB9-6343F05D76F6}"/>
                </a:ext>
              </a:extLst>
            </p:cNvPr>
            <p:cNvSpPr/>
            <p:nvPr/>
          </p:nvSpPr>
          <p:spPr>
            <a:xfrm>
              <a:off x="6518646" y="3168524"/>
              <a:ext cx="790298" cy="461189"/>
            </a:xfrm>
            <a:custGeom>
              <a:avLst/>
              <a:gdLst/>
              <a:ahLst/>
              <a:cxnLst/>
              <a:rect l="l" t="t" r="r" b="b"/>
              <a:pathLst>
                <a:path w="26076" h="15217" extrusionOk="0">
                  <a:moveTo>
                    <a:pt x="13038" y="0"/>
                  </a:moveTo>
                  <a:lnTo>
                    <a:pt x="1" y="7334"/>
                  </a:lnTo>
                  <a:lnTo>
                    <a:pt x="12931" y="15216"/>
                  </a:lnTo>
                  <a:lnTo>
                    <a:pt x="26076" y="7442"/>
                  </a:lnTo>
                  <a:lnTo>
                    <a:pt x="13038" y="0"/>
                  </a:lnTo>
                  <a:close/>
                </a:path>
              </a:pathLst>
            </a:custGeom>
            <a:solidFill>
              <a:srgbClr val="D3D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548;p87">
              <a:extLst>
                <a:ext uri="{FF2B5EF4-FFF2-40B4-BE49-F238E27FC236}">
                  <a16:creationId xmlns:a16="http://schemas.microsoft.com/office/drawing/2014/main" id="{1500DDB6-E5FA-FE6F-C2A2-F16BB98D0AED}"/>
                </a:ext>
              </a:extLst>
            </p:cNvPr>
            <p:cNvSpPr/>
            <p:nvPr/>
          </p:nvSpPr>
          <p:spPr>
            <a:xfrm>
              <a:off x="6642775" y="3238164"/>
              <a:ext cx="532291" cy="312864"/>
            </a:xfrm>
            <a:custGeom>
              <a:avLst/>
              <a:gdLst/>
              <a:ahLst/>
              <a:cxnLst/>
              <a:rect l="l" t="t" r="r" b="b"/>
              <a:pathLst>
                <a:path w="17563" h="10323" extrusionOk="0">
                  <a:moveTo>
                    <a:pt x="12955" y="0"/>
                  </a:moveTo>
                  <a:lnTo>
                    <a:pt x="1" y="7513"/>
                  </a:lnTo>
                  <a:lnTo>
                    <a:pt x="4739" y="10323"/>
                  </a:lnTo>
                  <a:lnTo>
                    <a:pt x="17562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549;p87">
              <a:extLst>
                <a:ext uri="{FF2B5EF4-FFF2-40B4-BE49-F238E27FC236}">
                  <a16:creationId xmlns:a16="http://schemas.microsoft.com/office/drawing/2014/main" id="{4C52CEF0-8D26-DF82-9576-D7E457A9C6FB}"/>
                </a:ext>
              </a:extLst>
            </p:cNvPr>
            <p:cNvSpPr/>
            <p:nvPr/>
          </p:nvSpPr>
          <p:spPr>
            <a:xfrm>
              <a:off x="6642775" y="3238164"/>
              <a:ext cx="532291" cy="312864"/>
            </a:xfrm>
            <a:custGeom>
              <a:avLst/>
              <a:gdLst/>
              <a:ahLst/>
              <a:cxnLst/>
              <a:rect l="l" t="t" r="r" b="b"/>
              <a:pathLst>
                <a:path w="17563" h="10323" extrusionOk="0">
                  <a:moveTo>
                    <a:pt x="12955" y="0"/>
                  </a:moveTo>
                  <a:lnTo>
                    <a:pt x="1" y="7513"/>
                  </a:lnTo>
                  <a:lnTo>
                    <a:pt x="4739" y="10323"/>
                  </a:lnTo>
                  <a:lnTo>
                    <a:pt x="17562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550;p87">
              <a:extLst>
                <a:ext uri="{FF2B5EF4-FFF2-40B4-BE49-F238E27FC236}">
                  <a16:creationId xmlns:a16="http://schemas.microsoft.com/office/drawing/2014/main" id="{3CB2191F-D3AA-4903-680A-04691B563B0C}"/>
                </a:ext>
              </a:extLst>
            </p:cNvPr>
            <p:cNvSpPr/>
            <p:nvPr/>
          </p:nvSpPr>
          <p:spPr>
            <a:xfrm>
              <a:off x="6503494" y="3155341"/>
              <a:ext cx="820242" cy="487375"/>
            </a:xfrm>
            <a:custGeom>
              <a:avLst/>
              <a:gdLst/>
              <a:ahLst/>
              <a:cxnLst/>
              <a:rect l="l" t="t" r="r" b="b"/>
              <a:pathLst>
                <a:path w="27064" h="16081" extrusionOk="0">
                  <a:moveTo>
                    <a:pt x="13538" y="923"/>
                  </a:moveTo>
                  <a:lnTo>
                    <a:pt x="25718" y="7877"/>
                  </a:lnTo>
                  <a:lnTo>
                    <a:pt x="13431" y="15151"/>
                  </a:lnTo>
                  <a:lnTo>
                    <a:pt x="1346" y="7781"/>
                  </a:lnTo>
                  <a:lnTo>
                    <a:pt x="13538" y="923"/>
                  </a:lnTo>
                  <a:close/>
                  <a:moveTo>
                    <a:pt x="13538" y="1"/>
                  </a:moveTo>
                  <a:cubicBezTo>
                    <a:pt x="13464" y="1"/>
                    <a:pt x="13389" y="19"/>
                    <a:pt x="13324" y="54"/>
                  </a:cubicBezTo>
                  <a:lnTo>
                    <a:pt x="299" y="7388"/>
                  </a:lnTo>
                  <a:cubicBezTo>
                    <a:pt x="13" y="7555"/>
                    <a:pt x="1" y="7960"/>
                    <a:pt x="287" y="8127"/>
                  </a:cubicBezTo>
                  <a:lnTo>
                    <a:pt x="13205" y="16021"/>
                  </a:lnTo>
                  <a:cubicBezTo>
                    <a:pt x="13276" y="16056"/>
                    <a:pt x="13348" y="16080"/>
                    <a:pt x="13431" y="16080"/>
                  </a:cubicBezTo>
                  <a:cubicBezTo>
                    <a:pt x="13503" y="16080"/>
                    <a:pt x="13574" y="16056"/>
                    <a:pt x="13634" y="16009"/>
                  </a:cubicBezTo>
                  <a:lnTo>
                    <a:pt x="26778" y="8234"/>
                  </a:lnTo>
                  <a:cubicBezTo>
                    <a:pt x="27064" y="8067"/>
                    <a:pt x="27064" y="7662"/>
                    <a:pt x="26778" y="7496"/>
                  </a:cubicBezTo>
                  <a:lnTo>
                    <a:pt x="13753" y="54"/>
                  </a:lnTo>
                  <a:cubicBezTo>
                    <a:pt x="13687" y="19"/>
                    <a:pt x="13613" y="1"/>
                    <a:pt x="13538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551;p87">
              <a:extLst>
                <a:ext uri="{FF2B5EF4-FFF2-40B4-BE49-F238E27FC236}">
                  <a16:creationId xmlns:a16="http://schemas.microsoft.com/office/drawing/2014/main" id="{F42AA244-D3EF-C1F1-0B0C-93A40786CF6A}"/>
                </a:ext>
              </a:extLst>
            </p:cNvPr>
            <p:cNvSpPr/>
            <p:nvPr/>
          </p:nvSpPr>
          <p:spPr>
            <a:xfrm>
              <a:off x="6707719" y="3580580"/>
              <a:ext cx="168904" cy="214001"/>
            </a:xfrm>
            <a:custGeom>
              <a:avLst/>
              <a:gdLst/>
              <a:ahLst/>
              <a:cxnLst/>
              <a:rect l="l" t="t" r="r" b="b"/>
              <a:pathLst>
                <a:path w="5573" h="7061" extrusionOk="0">
                  <a:moveTo>
                    <a:pt x="1" y="0"/>
                  </a:moveTo>
                  <a:lnTo>
                    <a:pt x="1" y="3846"/>
                  </a:lnTo>
                  <a:lnTo>
                    <a:pt x="5549" y="7061"/>
                  </a:lnTo>
                  <a:lnTo>
                    <a:pt x="5573" y="3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552;p87">
              <a:extLst>
                <a:ext uri="{FF2B5EF4-FFF2-40B4-BE49-F238E27FC236}">
                  <a16:creationId xmlns:a16="http://schemas.microsoft.com/office/drawing/2014/main" id="{88134D70-D793-537B-20D0-A27F75E1D93C}"/>
                </a:ext>
              </a:extLst>
            </p:cNvPr>
            <p:cNvSpPr/>
            <p:nvPr/>
          </p:nvSpPr>
          <p:spPr>
            <a:xfrm>
              <a:off x="6910520" y="3148310"/>
              <a:ext cx="398756" cy="482859"/>
            </a:xfrm>
            <a:custGeom>
              <a:avLst/>
              <a:gdLst/>
              <a:ahLst/>
              <a:cxnLst/>
              <a:rect l="l" t="t" r="r" b="b"/>
              <a:pathLst>
                <a:path w="13157" h="15932" extrusionOk="0">
                  <a:moveTo>
                    <a:pt x="13145" y="1"/>
                  </a:moveTo>
                  <a:lnTo>
                    <a:pt x="0" y="7775"/>
                  </a:lnTo>
                  <a:lnTo>
                    <a:pt x="0" y="15931"/>
                  </a:lnTo>
                  <a:cubicBezTo>
                    <a:pt x="1" y="15931"/>
                    <a:pt x="1" y="15932"/>
                    <a:pt x="3" y="15932"/>
                  </a:cubicBezTo>
                  <a:cubicBezTo>
                    <a:pt x="223" y="15932"/>
                    <a:pt x="13157" y="8263"/>
                    <a:pt x="13157" y="8263"/>
                  </a:cubicBezTo>
                  <a:lnTo>
                    <a:pt x="13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553;p87">
              <a:extLst>
                <a:ext uri="{FF2B5EF4-FFF2-40B4-BE49-F238E27FC236}">
                  <a16:creationId xmlns:a16="http://schemas.microsoft.com/office/drawing/2014/main" id="{877D5B6A-0EAB-F7EA-810C-DDD19AEBE5C7}"/>
                </a:ext>
              </a:extLst>
            </p:cNvPr>
            <p:cNvSpPr/>
            <p:nvPr/>
          </p:nvSpPr>
          <p:spPr>
            <a:xfrm>
              <a:off x="6897519" y="3135309"/>
              <a:ext cx="424760" cy="507742"/>
            </a:xfrm>
            <a:custGeom>
              <a:avLst/>
              <a:gdLst/>
              <a:ahLst/>
              <a:cxnLst/>
              <a:rect l="l" t="t" r="r" b="b"/>
              <a:pathLst>
                <a:path w="14015" h="16753" extrusionOk="0">
                  <a:moveTo>
                    <a:pt x="13145" y="1168"/>
                  </a:moveTo>
                  <a:lnTo>
                    <a:pt x="13157" y="8442"/>
                  </a:lnTo>
                  <a:cubicBezTo>
                    <a:pt x="8847" y="11002"/>
                    <a:pt x="2751" y="14586"/>
                    <a:pt x="846" y="15658"/>
                  </a:cubicBezTo>
                  <a:lnTo>
                    <a:pt x="846" y="8442"/>
                  </a:lnTo>
                  <a:lnTo>
                    <a:pt x="13145" y="1168"/>
                  </a:lnTo>
                  <a:close/>
                  <a:moveTo>
                    <a:pt x="13565" y="1"/>
                  </a:moveTo>
                  <a:cubicBezTo>
                    <a:pt x="13493" y="1"/>
                    <a:pt x="13418" y="19"/>
                    <a:pt x="13347" y="60"/>
                  </a:cubicBezTo>
                  <a:lnTo>
                    <a:pt x="203" y="7835"/>
                  </a:lnTo>
                  <a:cubicBezTo>
                    <a:pt x="84" y="7907"/>
                    <a:pt x="1" y="8049"/>
                    <a:pt x="1" y="8204"/>
                  </a:cubicBezTo>
                  <a:lnTo>
                    <a:pt x="1" y="16360"/>
                  </a:lnTo>
                  <a:cubicBezTo>
                    <a:pt x="1" y="16467"/>
                    <a:pt x="48" y="16574"/>
                    <a:pt x="131" y="16658"/>
                  </a:cubicBezTo>
                  <a:cubicBezTo>
                    <a:pt x="167" y="16717"/>
                    <a:pt x="239" y="16753"/>
                    <a:pt x="322" y="16753"/>
                  </a:cubicBezTo>
                  <a:cubicBezTo>
                    <a:pt x="810" y="16753"/>
                    <a:pt x="2668" y="15658"/>
                    <a:pt x="13812" y="9050"/>
                  </a:cubicBezTo>
                  <a:cubicBezTo>
                    <a:pt x="13931" y="8978"/>
                    <a:pt x="14014" y="8835"/>
                    <a:pt x="14014" y="8692"/>
                  </a:cubicBezTo>
                  <a:lnTo>
                    <a:pt x="13990" y="418"/>
                  </a:lnTo>
                  <a:cubicBezTo>
                    <a:pt x="13990" y="175"/>
                    <a:pt x="13787" y="1"/>
                    <a:pt x="13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554;p87">
              <a:extLst>
                <a:ext uri="{FF2B5EF4-FFF2-40B4-BE49-F238E27FC236}">
                  <a16:creationId xmlns:a16="http://schemas.microsoft.com/office/drawing/2014/main" id="{A7656B12-1FA0-1685-FBFE-59D2EAFE0E05}"/>
                </a:ext>
              </a:extLst>
            </p:cNvPr>
            <p:cNvSpPr/>
            <p:nvPr/>
          </p:nvSpPr>
          <p:spPr>
            <a:xfrm>
              <a:off x="6518646" y="3144704"/>
              <a:ext cx="391937" cy="486466"/>
            </a:xfrm>
            <a:custGeom>
              <a:avLst/>
              <a:gdLst/>
              <a:ahLst/>
              <a:cxnLst/>
              <a:rect l="l" t="t" r="r" b="b"/>
              <a:pathLst>
                <a:path w="12932" h="16051" extrusionOk="0">
                  <a:moveTo>
                    <a:pt x="1" y="0"/>
                  </a:moveTo>
                  <a:lnTo>
                    <a:pt x="1" y="8430"/>
                  </a:lnTo>
                  <a:lnTo>
                    <a:pt x="12931" y="16050"/>
                  </a:lnTo>
                  <a:lnTo>
                    <a:pt x="12931" y="78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555;p87">
              <a:extLst>
                <a:ext uri="{FF2B5EF4-FFF2-40B4-BE49-F238E27FC236}">
                  <a16:creationId xmlns:a16="http://schemas.microsoft.com/office/drawing/2014/main" id="{F942447C-4890-1940-B63A-E59220F1C85B}"/>
                </a:ext>
              </a:extLst>
            </p:cNvPr>
            <p:cNvSpPr/>
            <p:nvPr/>
          </p:nvSpPr>
          <p:spPr>
            <a:xfrm>
              <a:off x="6642775" y="3220103"/>
              <a:ext cx="143658" cy="337080"/>
            </a:xfrm>
            <a:custGeom>
              <a:avLst/>
              <a:gdLst/>
              <a:ahLst/>
              <a:cxnLst/>
              <a:rect l="l" t="t" r="r" b="b"/>
              <a:pathLst>
                <a:path w="4740" h="11122" extrusionOk="0">
                  <a:moveTo>
                    <a:pt x="1" y="1"/>
                  </a:moveTo>
                  <a:lnTo>
                    <a:pt x="251" y="8430"/>
                  </a:lnTo>
                  <a:lnTo>
                    <a:pt x="4739" y="11121"/>
                  </a:lnTo>
                  <a:lnTo>
                    <a:pt x="4739" y="28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556;p87">
              <a:extLst>
                <a:ext uri="{FF2B5EF4-FFF2-40B4-BE49-F238E27FC236}">
                  <a16:creationId xmlns:a16="http://schemas.microsoft.com/office/drawing/2014/main" id="{8389A48A-E5EA-D09A-F499-2B41B9FC8BE3}"/>
                </a:ext>
              </a:extLst>
            </p:cNvPr>
            <p:cNvSpPr/>
            <p:nvPr/>
          </p:nvSpPr>
          <p:spPr>
            <a:xfrm>
              <a:off x="6506040" y="3131855"/>
              <a:ext cx="417152" cy="512288"/>
            </a:xfrm>
            <a:custGeom>
              <a:avLst/>
              <a:gdLst/>
              <a:ahLst/>
              <a:cxnLst/>
              <a:rect l="l" t="t" r="r" b="b"/>
              <a:pathLst>
                <a:path w="13764" h="16903" extrusionOk="0">
                  <a:moveTo>
                    <a:pt x="846" y="1186"/>
                  </a:moveTo>
                  <a:lnTo>
                    <a:pt x="12907" y="8556"/>
                  </a:lnTo>
                  <a:lnTo>
                    <a:pt x="12907" y="15724"/>
                  </a:lnTo>
                  <a:lnTo>
                    <a:pt x="846" y="8616"/>
                  </a:lnTo>
                  <a:lnTo>
                    <a:pt x="846" y="1186"/>
                  </a:lnTo>
                  <a:close/>
                  <a:moveTo>
                    <a:pt x="417" y="1"/>
                  </a:moveTo>
                  <a:cubicBezTo>
                    <a:pt x="198" y="1"/>
                    <a:pt x="0" y="176"/>
                    <a:pt x="0" y="424"/>
                  </a:cubicBezTo>
                  <a:lnTo>
                    <a:pt x="0" y="8854"/>
                  </a:lnTo>
                  <a:cubicBezTo>
                    <a:pt x="0" y="9009"/>
                    <a:pt x="72" y="9140"/>
                    <a:pt x="203" y="9223"/>
                  </a:cubicBezTo>
                  <a:lnTo>
                    <a:pt x="13133" y="16831"/>
                  </a:lnTo>
                  <a:cubicBezTo>
                    <a:pt x="13192" y="16879"/>
                    <a:pt x="13264" y="16891"/>
                    <a:pt x="13347" y="16891"/>
                  </a:cubicBezTo>
                  <a:lnTo>
                    <a:pt x="13347" y="16903"/>
                  </a:lnTo>
                  <a:cubicBezTo>
                    <a:pt x="13573" y="16903"/>
                    <a:pt x="13764" y="16712"/>
                    <a:pt x="13764" y="16474"/>
                  </a:cubicBezTo>
                  <a:lnTo>
                    <a:pt x="13764" y="8318"/>
                  </a:lnTo>
                  <a:cubicBezTo>
                    <a:pt x="13764" y="8163"/>
                    <a:pt x="13692" y="8033"/>
                    <a:pt x="13561" y="7949"/>
                  </a:cubicBezTo>
                  <a:lnTo>
                    <a:pt x="643" y="67"/>
                  </a:lnTo>
                  <a:cubicBezTo>
                    <a:pt x="570" y="22"/>
                    <a:pt x="492" y="1"/>
                    <a:pt x="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557;p87">
              <a:extLst>
                <a:ext uri="{FF2B5EF4-FFF2-40B4-BE49-F238E27FC236}">
                  <a16:creationId xmlns:a16="http://schemas.microsoft.com/office/drawing/2014/main" id="{403A7B9B-2CF1-FCEA-0301-EF68BAA0AD44}"/>
                </a:ext>
              </a:extLst>
            </p:cNvPr>
            <p:cNvSpPr/>
            <p:nvPr/>
          </p:nvSpPr>
          <p:spPr>
            <a:xfrm>
              <a:off x="6518646" y="2922447"/>
              <a:ext cx="790298" cy="461553"/>
            </a:xfrm>
            <a:custGeom>
              <a:avLst/>
              <a:gdLst/>
              <a:ahLst/>
              <a:cxnLst/>
              <a:rect l="l" t="t" r="r" b="b"/>
              <a:pathLst>
                <a:path w="26076" h="15229" extrusionOk="0">
                  <a:moveTo>
                    <a:pt x="13038" y="0"/>
                  </a:moveTo>
                  <a:lnTo>
                    <a:pt x="1" y="7334"/>
                  </a:lnTo>
                  <a:lnTo>
                    <a:pt x="12931" y="15228"/>
                  </a:lnTo>
                  <a:lnTo>
                    <a:pt x="26076" y="7454"/>
                  </a:lnTo>
                  <a:lnTo>
                    <a:pt x="13038" y="0"/>
                  </a:lnTo>
                  <a:close/>
                </a:path>
              </a:pathLst>
            </a:custGeom>
            <a:solidFill>
              <a:srgbClr val="D3D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558;p87">
              <a:extLst>
                <a:ext uri="{FF2B5EF4-FFF2-40B4-BE49-F238E27FC236}">
                  <a16:creationId xmlns:a16="http://schemas.microsoft.com/office/drawing/2014/main" id="{2D89A7DC-4E01-0156-8201-CB94CAFED62A}"/>
                </a:ext>
              </a:extLst>
            </p:cNvPr>
            <p:cNvSpPr/>
            <p:nvPr/>
          </p:nvSpPr>
          <p:spPr>
            <a:xfrm>
              <a:off x="6642775" y="2992088"/>
              <a:ext cx="532291" cy="313228"/>
            </a:xfrm>
            <a:custGeom>
              <a:avLst/>
              <a:gdLst/>
              <a:ahLst/>
              <a:cxnLst/>
              <a:rect l="l" t="t" r="r" b="b"/>
              <a:pathLst>
                <a:path w="17563" h="10335" extrusionOk="0">
                  <a:moveTo>
                    <a:pt x="12955" y="0"/>
                  </a:moveTo>
                  <a:lnTo>
                    <a:pt x="1" y="7525"/>
                  </a:lnTo>
                  <a:lnTo>
                    <a:pt x="4739" y="10335"/>
                  </a:lnTo>
                  <a:lnTo>
                    <a:pt x="17562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559;p87">
              <a:extLst>
                <a:ext uri="{FF2B5EF4-FFF2-40B4-BE49-F238E27FC236}">
                  <a16:creationId xmlns:a16="http://schemas.microsoft.com/office/drawing/2014/main" id="{77B8B6CC-4307-92A4-4441-B86DD21B0F56}"/>
                </a:ext>
              </a:extLst>
            </p:cNvPr>
            <p:cNvSpPr/>
            <p:nvPr/>
          </p:nvSpPr>
          <p:spPr>
            <a:xfrm>
              <a:off x="6642775" y="2992088"/>
              <a:ext cx="532291" cy="313228"/>
            </a:xfrm>
            <a:custGeom>
              <a:avLst/>
              <a:gdLst/>
              <a:ahLst/>
              <a:cxnLst/>
              <a:rect l="l" t="t" r="r" b="b"/>
              <a:pathLst>
                <a:path w="17563" h="10335" extrusionOk="0">
                  <a:moveTo>
                    <a:pt x="12955" y="0"/>
                  </a:moveTo>
                  <a:lnTo>
                    <a:pt x="1" y="7525"/>
                  </a:lnTo>
                  <a:lnTo>
                    <a:pt x="4739" y="10335"/>
                  </a:lnTo>
                  <a:lnTo>
                    <a:pt x="17562" y="2667"/>
                  </a:lnTo>
                  <a:lnTo>
                    <a:pt x="129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560;p87">
              <a:extLst>
                <a:ext uri="{FF2B5EF4-FFF2-40B4-BE49-F238E27FC236}">
                  <a16:creationId xmlns:a16="http://schemas.microsoft.com/office/drawing/2014/main" id="{5EEEC292-0D98-2648-0D94-D9D94E0248A3}"/>
                </a:ext>
              </a:extLst>
            </p:cNvPr>
            <p:cNvSpPr/>
            <p:nvPr/>
          </p:nvSpPr>
          <p:spPr>
            <a:xfrm>
              <a:off x="6505676" y="2909265"/>
              <a:ext cx="818424" cy="487345"/>
            </a:xfrm>
            <a:custGeom>
              <a:avLst/>
              <a:gdLst/>
              <a:ahLst/>
              <a:cxnLst/>
              <a:rect l="l" t="t" r="r" b="b"/>
              <a:pathLst>
                <a:path w="27004" h="16080" extrusionOk="0">
                  <a:moveTo>
                    <a:pt x="13466" y="923"/>
                  </a:moveTo>
                  <a:lnTo>
                    <a:pt x="25646" y="7889"/>
                  </a:lnTo>
                  <a:lnTo>
                    <a:pt x="13359" y="15163"/>
                  </a:lnTo>
                  <a:lnTo>
                    <a:pt x="1274" y="7793"/>
                  </a:lnTo>
                  <a:lnTo>
                    <a:pt x="13466" y="923"/>
                  </a:lnTo>
                  <a:close/>
                  <a:moveTo>
                    <a:pt x="13466" y="1"/>
                  </a:moveTo>
                  <a:cubicBezTo>
                    <a:pt x="13392" y="1"/>
                    <a:pt x="13317" y="18"/>
                    <a:pt x="13252" y="54"/>
                  </a:cubicBezTo>
                  <a:lnTo>
                    <a:pt x="227" y="7400"/>
                  </a:lnTo>
                  <a:cubicBezTo>
                    <a:pt x="96" y="7472"/>
                    <a:pt x="12" y="7615"/>
                    <a:pt x="12" y="7758"/>
                  </a:cubicBezTo>
                  <a:cubicBezTo>
                    <a:pt x="0" y="7912"/>
                    <a:pt x="84" y="8055"/>
                    <a:pt x="215" y="8139"/>
                  </a:cubicBezTo>
                  <a:lnTo>
                    <a:pt x="13133" y="16020"/>
                  </a:lnTo>
                  <a:cubicBezTo>
                    <a:pt x="13204" y="16056"/>
                    <a:pt x="13276" y="16080"/>
                    <a:pt x="13359" y="16080"/>
                  </a:cubicBezTo>
                  <a:cubicBezTo>
                    <a:pt x="13431" y="16080"/>
                    <a:pt x="13502" y="16056"/>
                    <a:pt x="13562" y="16020"/>
                  </a:cubicBezTo>
                  <a:lnTo>
                    <a:pt x="26706" y="8246"/>
                  </a:lnTo>
                  <a:cubicBezTo>
                    <a:pt x="27004" y="8079"/>
                    <a:pt x="27004" y="7662"/>
                    <a:pt x="26706" y="7496"/>
                  </a:cubicBezTo>
                  <a:lnTo>
                    <a:pt x="13681" y="54"/>
                  </a:lnTo>
                  <a:cubicBezTo>
                    <a:pt x="13615" y="18"/>
                    <a:pt x="13541" y="1"/>
                    <a:pt x="13466" y="1"/>
                  </a:cubicBezTo>
                  <a:close/>
                </a:path>
              </a:pathLst>
            </a:custGeom>
            <a:solidFill>
              <a:srgbClr val="2F3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561;p87">
              <a:extLst>
                <a:ext uri="{FF2B5EF4-FFF2-40B4-BE49-F238E27FC236}">
                  <a16:creationId xmlns:a16="http://schemas.microsoft.com/office/drawing/2014/main" id="{BC090690-6931-217B-9A10-EA0A714D4DC5}"/>
                </a:ext>
              </a:extLst>
            </p:cNvPr>
            <p:cNvSpPr/>
            <p:nvPr/>
          </p:nvSpPr>
          <p:spPr>
            <a:xfrm>
              <a:off x="6707719" y="3334504"/>
              <a:ext cx="168904" cy="214001"/>
            </a:xfrm>
            <a:custGeom>
              <a:avLst/>
              <a:gdLst/>
              <a:ahLst/>
              <a:cxnLst/>
              <a:rect l="l" t="t" r="r" b="b"/>
              <a:pathLst>
                <a:path w="5573" h="7061" extrusionOk="0">
                  <a:moveTo>
                    <a:pt x="1" y="0"/>
                  </a:moveTo>
                  <a:lnTo>
                    <a:pt x="1" y="3846"/>
                  </a:lnTo>
                  <a:lnTo>
                    <a:pt x="5549" y="7061"/>
                  </a:lnTo>
                  <a:lnTo>
                    <a:pt x="5573" y="3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562;p87">
              <a:extLst>
                <a:ext uri="{FF2B5EF4-FFF2-40B4-BE49-F238E27FC236}">
                  <a16:creationId xmlns:a16="http://schemas.microsoft.com/office/drawing/2014/main" id="{FE2A33C1-9A32-3B70-4217-E42816C66714}"/>
                </a:ext>
              </a:extLst>
            </p:cNvPr>
            <p:cNvSpPr/>
            <p:nvPr/>
          </p:nvSpPr>
          <p:spPr>
            <a:xfrm>
              <a:off x="6910520" y="2902234"/>
              <a:ext cx="398756" cy="482859"/>
            </a:xfrm>
            <a:custGeom>
              <a:avLst/>
              <a:gdLst/>
              <a:ahLst/>
              <a:cxnLst/>
              <a:rect l="l" t="t" r="r" b="b"/>
              <a:pathLst>
                <a:path w="13157" h="15932" extrusionOk="0">
                  <a:moveTo>
                    <a:pt x="13145" y="0"/>
                  </a:moveTo>
                  <a:lnTo>
                    <a:pt x="0" y="7775"/>
                  </a:lnTo>
                  <a:lnTo>
                    <a:pt x="0" y="15931"/>
                  </a:lnTo>
                  <a:cubicBezTo>
                    <a:pt x="1" y="15931"/>
                    <a:pt x="1" y="15932"/>
                    <a:pt x="3" y="15932"/>
                  </a:cubicBezTo>
                  <a:cubicBezTo>
                    <a:pt x="223" y="15932"/>
                    <a:pt x="13157" y="8263"/>
                    <a:pt x="13157" y="8263"/>
                  </a:cubicBezTo>
                  <a:lnTo>
                    <a:pt x="131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563;p87">
              <a:extLst>
                <a:ext uri="{FF2B5EF4-FFF2-40B4-BE49-F238E27FC236}">
                  <a16:creationId xmlns:a16="http://schemas.microsoft.com/office/drawing/2014/main" id="{D3881EFC-DE12-6D0C-70C0-949E90A643B8}"/>
                </a:ext>
              </a:extLst>
            </p:cNvPr>
            <p:cNvSpPr/>
            <p:nvPr/>
          </p:nvSpPr>
          <p:spPr>
            <a:xfrm>
              <a:off x="6897519" y="2889445"/>
              <a:ext cx="424760" cy="507893"/>
            </a:xfrm>
            <a:custGeom>
              <a:avLst/>
              <a:gdLst/>
              <a:ahLst/>
              <a:cxnLst/>
              <a:rect l="l" t="t" r="r" b="b"/>
              <a:pathLst>
                <a:path w="14015" h="16758" extrusionOk="0">
                  <a:moveTo>
                    <a:pt x="13145" y="1173"/>
                  </a:moveTo>
                  <a:lnTo>
                    <a:pt x="13157" y="8447"/>
                  </a:lnTo>
                  <a:cubicBezTo>
                    <a:pt x="8847" y="10995"/>
                    <a:pt x="2751" y="14591"/>
                    <a:pt x="846" y="15662"/>
                  </a:cubicBezTo>
                  <a:lnTo>
                    <a:pt x="846" y="8435"/>
                  </a:lnTo>
                  <a:lnTo>
                    <a:pt x="13145" y="1173"/>
                  </a:lnTo>
                  <a:close/>
                  <a:moveTo>
                    <a:pt x="13568" y="1"/>
                  </a:moveTo>
                  <a:cubicBezTo>
                    <a:pt x="13495" y="1"/>
                    <a:pt x="13419" y="21"/>
                    <a:pt x="13347" y="65"/>
                  </a:cubicBezTo>
                  <a:lnTo>
                    <a:pt x="203" y="7840"/>
                  </a:lnTo>
                  <a:cubicBezTo>
                    <a:pt x="84" y="7911"/>
                    <a:pt x="1" y="8054"/>
                    <a:pt x="1" y="8209"/>
                  </a:cubicBezTo>
                  <a:lnTo>
                    <a:pt x="1" y="16365"/>
                  </a:lnTo>
                  <a:cubicBezTo>
                    <a:pt x="1" y="16472"/>
                    <a:pt x="48" y="16579"/>
                    <a:pt x="131" y="16663"/>
                  </a:cubicBezTo>
                  <a:cubicBezTo>
                    <a:pt x="167" y="16722"/>
                    <a:pt x="239" y="16758"/>
                    <a:pt x="322" y="16758"/>
                  </a:cubicBezTo>
                  <a:cubicBezTo>
                    <a:pt x="810" y="16758"/>
                    <a:pt x="2668" y="15662"/>
                    <a:pt x="13812" y="9054"/>
                  </a:cubicBezTo>
                  <a:cubicBezTo>
                    <a:pt x="13931" y="8983"/>
                    <a:pt x="14014" y="8840"/>
                    <a:pt x="14014" y="8697"/>
                  </a:cubicBezTo>
                  <a:lnTo>
                    <a:pt x="13990" y="422"/>
                  </a:lnTo>
                  <a:cubicBezTo>
                    <a:pt x="13990" y="181"/>
                    <a:pt x="13789" y="1"/>
                    <a:pt x="135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564;p87">
              <a:extLst>
                <a:ext uri="{FF2B5EF4-FFF2-40B4-BE49-F238E27FC236}">
                  <a16:creationId xmlns:a16="http://schemas.microsoft.com/office/drawing/2014/main" id="{A078D9BC-A45D-15F5-BCC0-66A73556E406}"/>
                </a:ext>
              </a:extLst>
            </p:cNvPr>
            <p:cNvSpPr/>
            <p:nvPr/>
          </p:nvSpPr>
          <p:spPr>
            <a:xfrm>
              <a:off x="6518646" y="2898991"/>
              <a:ext cx="391937" cy="486072"/>
            </a:xfrm>
            <a:custGeom>
              <a:avLst/>
              <a:gdLst/>
              <a:ahLst/>
              <a:cxnLst/>
              <a:rect l="l" t="t" r="r" b="b"/>
              <a:pathLst>
                <a:path w="12932" h="16038" extrusionOk="0">
                  <a:moveTo>
                    <a:pt x="1" y="0"/>
                  </a:moveTo>
                  <a:lnTo>
                    <a:pt x="1" y="8430"/>
                  </a:lnTo>
                  <a:lnTo>
                    <a:pt x="12931" y="16038"/>
                  </a:lnTo>
                  <a:lnTo>
                    <a:pt x="12931" y="7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565;p87">
              <a:extLst>
                <a:ext uri="{FF2B5EF4-FFF2-40B4-BE49-F238E27FC236}">
                  <a16:creationId xmlns:a16="http://schemas.microsoft.com/office/drawing/2014/main" id="{FCFFE1A4-BA49-DDD7-A8F1-14BAAF114813}"/>
                </a:ext>
              </a:extLst>
            </p:cNvPr>
            <p:cNvSpPr/>
            <p:nvPr/>
          </p:nvSpPr>
          <p:spPr>
            <a:xfrm>
              <a:off x="6642775" y="2974026"/>
              <a:ext cx="143658" cy="337444"/>
            </a:xfrm>
            <a:custGeom>
              <a:avLst/>
              <a:gdLst/>
              <a:ahLst/>
              <a:cxnLst/>
              <a:rect l="l" t="t" r="r" b="b"/>
              <a:pathLst>
                <a:path w="4740" h="11134" extrusionOk="0">
                  <a:moveTo>
                    <a:pt x="1" y="1"/>
                  </a:moveTo>
                  <a:lnTo>
                    <a:pt x="251" y="8430"/>
                  </a:lnTo>
                  <a:lnTo>
                    <a:pt x="4739" y="11133"/>
                  </a:lnTo>
                  <a:lnTo>
                    <a:pt x="4739" y="28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566;p87">
              <a:extLst>
                <a:ext uri="{FF2B5EF4-FFF2-40B4-BE49-F238E27FC236}">
                  <a16:creationId xmlns:a16="http://schemas.microsoft.com/office/drawing/2014/main" id="{799F5E55-27D8-E189-F07B-382E3AD3464E}"/>
                </a:ext>
              </a:extLst>
            </p:cNvPr>
            <p:cNvSpPr/>
            <p:nvPr/>
          </p:nvSpPr>
          <p:spPr>
            <a:xfrm>
              <a:off x="6505676" y="2885990"/>
              <a:ext cx="417880" cy="512076"/>
            </a:xfrm>
            <a:custGeom>
              <a:avLst/>
              <a:gdLst/>
              <a:ahLst/>
              <a:cxnLst/>
              <a:rect l="l" t="t" r="r" b="b"/>
              <a:pathLst>
                <a:path w="13788" h="16896" extrusionOk="0">
                  <a:moveTo>
                    <a:pt x="858" y="1191"/>
                  </a:moveTo>
                  <a:lnTo>
                    <a:pt x="12919" y="8549"/>
                  </a:lnTo>
                  <a:lnTo>
                    <a:pt x="12919" y="15717"/>
                  </a:lnTo>
                  <a:lnTo>
                    <a:pt x="858" y="8609"/>
                  </a:lnTo>
                  <a:lnTo>
                    <a:pt x="858" y="1191"/>
                  </a:lnTo>
                  <a:close/>
                  <a:moveTo>
                    <a:pt x="438" y="1"/>
                  </a:moveTo>
                  <a:cubicBezTo>
                    <a:pt x="216" y="1"/>
                    <a:pt x="12" y="178"/>
                    <a:pt x="12" y="429"/>
                  </a:cubicBezTo>
                  <a:lnTo>
                    <a:pt x="12" y="8859"/>
                  </a:lnTo>
                  <a:cubicBezTo>
                    <a:pt x="0" y="9002"/>
                    <a:pt x="84" y="9145"/>
                    <a:pt x="215" y="9228"/>
                  </a:cubicBezTo>
                  <a:lnTo>
                    <a:pt x="13145" y="16836"/>
                  </a:lnTo>
                  <a:cubicBezTo>
                    <a:pt x="13204" y="16872"/>
                    <a:pt x="13276" y="16896"/>
                    <a:pt x="13359" y="16896"/>
                  </a:cubicBezTo>
                  <a:cubicBezTo>
                    <a:pt x="13431" y="16896"/>
                    <a:pt x="13502" y="16872"/>
                    <a:pt x="13562" y="16836"/>
                  </a:cubicBezTo>
                  <a:cubicBezTo>
                    <a:pt x="13704" y="16765"/>
                    <a:pt x="13776" y="16622"/>
                    <a:pt x="13776" y="16467"/>
                  </a:cubicBezTo>
                  <a:lnTo>
                    <a:pt x="13776" y="8311"/>
                  </a:lnTo>
                  <a:cubicBezTo>
                    <a:pt x="13788" y="8168"/>
                    <a:pt x="13704" y="8025"/>
                    <a:pt x="13573" y="7954"/>
                  </a:cubicBezTo>
                  <a:lnTo>
                    <a:pt x="655" y="60"/>
                  </a:lnTo>
                  <a:cubicBezTo>
                    <a:pt x="585" y="19"/>
                    <a:pt x="511" y="1"/>
                    <a:pt x="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567;p87">
              <a:extLst>
                <a:ext uri="{FF2B5EF4-FFF2-40B4-BE49-F238E27FC236}">
                  <a16:creationId xmlns:a16="http://schemas.microsoft.com/office/drawing/2014/main" id="{F1B314EA-02FB-2733-6C8A-BDF697201A0E}"/>
                </a:ext>
              </a:extLst>
            </p:cNvPr>
            <p:cNvSpPr/>
            <p:nvPr/>
          </p:nvSpPr>
          <p:spPr>
            <a:xfrm>
              <a:off x="6518646" y="2676735"/>
              <a:ext cx="790298" cy="461189"/>
            </a:xfrm>
            <a:custGeom>
              <a:avLst/>
              <a:gdLst/>
              <a:ahLst/>
              <a:cxnLst/>
              <a:rect l="l" t="t" r="r" b="b"/>
              <a:pathLst>
                <a:path w="26076" h="15217" extrusionOk="0">
                  <a:moveTo>
                    <a:pt x="13038" y="0"/>
                  </a:moveTo>
                  <a:lnTo>
                    <a:pt x="1" y="7334"/>
                  </a:lnTo>
                  <a:lnTo>
                    <a:pt x="12931" y="15216"/>
                  </a:lnTo>
                  <a:lnTo>
                    <a:pt x="26076" y="7441"/>
                  </a:lnTo>
                  <a:lnTo>
                    <a:pt x="13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568;p87">
              <a:extLst>
                <a:ext uri="{FF2B5EF4-FFF2-40B4-BE49-F238E27FC236}">
                  <a16:creationId xmlns:a16="http://schemas.microsoft.com/office/drawing/2014/main" id="{3A6B15A8-8388-496C-24C4-DDDD64F883AA}"/>
                </a:ext>
              </a:extLst>
            </p:cNvPr>
            <p:cNvSpPr/>
            <p:nvPr/>
          </p:nvSpPr>
          <p:spPr>
            <a:xfrm>
              <a:off x="6642775" y="2746345"/>
              <a:ext cx="532291" cy="312895"/>
            </a:xfrm>
            <a:custGeom>
              <a:avLst/>
              <a:gdLst/>
              <a:ahLst/>
              <a:cxnLst/>
              <a:rect l="l" t="t" r="r" b="b"/>
              <a:pathLst>
                <a:path w="17563" h="10324" extrusionOk="0">
                  <a:moveTo>
                    <a:pt x="12955" y="1"/>
                  </a:moveTo>
                  <a:lnTo>
                    <a:pt x="1" y="7514"/>
                  </a:lnTo>
                  <a:lnTo>
                    <a:pt x="4739" y="10324"/>
                  </a:lnTo>
                  <a:lnTo>
                    <a:pt x="17562" y="2656"/>
                  </a:lnTo>
                  <a:lnTo>
                    <a:pt x="129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569;p87">
              <a:extLst>
                <a:ext uri="{FF2B5EF4-FFF2-40B4-BE49-F238E27FC236}">
                  <a16:creationId xmlns:a16="http://schemas.microsoft.com/office/drawing/2014/main" id="{7A6CF1D7-FDBA-97F0-F720-8A0BE892C211}"/>
                </a:ext>
              </a:extLst>
            </p:cNvPr>
            <p:cNvSpPr/>
            <p:nvPr/>
          </p:nvSpPr>
          <p:spPr>
            <a:xfrm>
              <a:off x="6642775" y="2746345"/>
              <a:ext cx="532291" cy="312895"/>
            </a:xfrm>
            <a:custGeom>
              <a:avLst/>
              <a:gdLst/>
              <a:ahLst/>
              <a:cxnLst/>
              <a:rect l="l" t="t" r="r" b="b"/>
              <a:pathLst>
                <a:path w="17563" h="10324" extrusionOk="0">
                  <a:moveTo>
                    <a:pt x="12955" y="1"/>
                  </a:moveTo>
                  <a:lnTo>
                    <a:pt x="1" y="7514"/>
                  </a:lnTo>
                  <a:lnTo>
                    <a:pt x="4739" y="10324"/>
                  </a:lnTo>
                  <a:lnTo>
                    <a:pt x="17562" y="2656"/>
                  </a:lnTo>
                  <a:lnTo>
                    <a:pt x="129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570;p87">
              <a:extLst>
                <a:ext uri="{FF2B5EF4-FFF2-40B4-BE49-F238E27FC236}">
                  <a16:creationId xmlns:a16="http://schemas.microsoft.com/office/drawing/2014/main" id="{9141C607-3526-8EDD-0F13-743B0285BB54}"/>
                </a:ext>
              </a:extLst>
            </p:cNvPr>
            <p:cNvSpPr/>
            <p:nvPr/>
          </p:nvSpPr>
          <p:spPr>
            <a:xfrm>
              <a:off x="6503494" y="2663552"/>
              <a:ext cx="818090" cy="487345"/>
            </a:xfrm>
            <a:custGeom>
              <a:avLst/>
              <a:gdLst/>
              <a:ahLst/>
              <a:cxnLst/>
              <a:rect l="l" t="t" r="r" b="b"/>
              <a:pathLst>
                <a:path w="26993" h="16080" extrusionOk="0">
                  <a:moveTo>
                    <a:pt x="13538" y="923"/>
                  </a:moveTo>
                  <a:lnTo>
                    <a:pt x="25718" y="7876"/>
                  </a:lnTo>
                  <a:lnTo>
                    <a:pt x="13431" y="15151"/>
                  </a:lnTo>
                  <a:lnTo>
                    <a:pt x="1346" y="7781"/>
                  </a:lnTo>
                  <a:lnTo>
                    <a:pt x="13538" y="923"/>
                  </a:lnTo>
                  <a:close/>
                  <a:moveTo>
                    <a:pt x="13538" y="0"/>
                  </a:moveTo>
                  <a:cubicBezTo>
                    <a:pt x="13464" y="0"/>
                    <a:pt x="13389" y="18"/>
                    <a:pt x="13324" y="54"/>
                  </a:cubicBezTo>
                  <a:lnTo>
                    <a:pt x="299" y="7388"/>
                  </a:lnTo>
                  <a:cubicBezTo>
                    <a:pt x="13" y="7555"/>
                    <a:pt x="1" y="7960"/>
                    <a:pt x="287" y="8126"/>
                  </a:cubicBezTo>
                  <a:lnTo>
                    <a:pt x="13205" y="16020"/>
                  </a:lnTo>
                  <a:cubicBezTo>
                    <a:pt x="13276" y="16056"/>
                    <a:pt x="13348" y="16080"/>
                    <a:pt x="13431" y="16080"/>
                  </a:cubicBezTo>
                  <a:cubicBezTo>
                    <a:pt x="13503" y="16080"/>
                    <a:pt x="13574" y="16044"/>
                    <a:pt x="13645" y="16008"/>
                  </a:cubicBezTo>
                  <a:lnTo>
                    <a:pt x="26790" y="8234"/>
                  </a:lnTo>
                  <a:cubicBezTo>
                    <a:pt x="26921" y="8150"/>
                    <a:pt x="26992" y="8019"/>
                    <a:pt x="26992" y="7865"/>
                  </a:cubicBezTo>
                  <a:cubicBezTo>
                    <a:pt x="26992" y="7710"/>
                    <a:pt x="26909" y="7567"/>
                    <a:pt x="26778" y="7495"/>
                  </a:cubicBezTo>
                  <a:lnTo>
                    <a:pt x="13753" y="54"/>
                  </a:lnTo>
                  <a:cubicBezTo>
                    <a:pt x="13687" y="18"/>
                    <a:pt x="13613" y="0"/>
                    <a:pt x="135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571;p87">
              <a:extLst>
                <a:ext uri="{FF2B5EF4-FFF2-40B4-BE49-F238E27FC236}">
                  <a16:creationId xmlns:a16="http://schemas.microsoft.com/office/drawing/2014/main" id="{559CA7D5-0B15-658B-51D8-25E46FEE4F4E}"/>
                </a:ext>
              </a:extLst>
            </p:cNvPr>
            <p:cNvSpPr/>
            <p:nvPr/>
          </p:nvSpPr>
          <p:spPr>
            <a:xfrm>
              <a:off x="6707719" y="3088761"/>
              <a:ext cx="168904" cy="214032"/>
            </a:xfrm>
            <a:custGeom>
              <a:avLst/>
              <a:gdLst/>
              <a:ahLst/>
              <a:cxnLst/>
              <a:rect l="l" t="t" r="r" b="b"/>
              <a:pathLst>
                <a:path w="5573" h="7062" extrusionOk="0">
                  <a:moveTo>
                    <a:pt x="1" y="1"/>
                  </a:moveTo>
                  <a:lnTo>
                    <a:pt x="1" y="3847"/>
                  </a:lnTo>
                  <a:lnTo>
                    <a:pt x="5549" y="7061"/>
                  </a:lnTo>
                  <a:lnTo>
                    <a:pt x="5573" y="32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5174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50AD6-EF3A-98CD-FF83-501749CF1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50" y="160758"/>
            <a:ext cx="7626300" cy="572700"/>
          </a:xfrm>
        </p:spPr>
        <p:txBody>
          <a:bodyPr/>
          <a:lstStyle/>
          <a:p>
            <a:r>
              <a:rPr lang="en-US" dirty="0"/>
              <a:t>Aim, Objectives, and 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62BD84-CAB9-776D-E1F2-846203084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906" y="733458"/>
            <a:ext cx="7372779" cy="4249284"/>
          </a:xfrm>
        </p:spPr>
        <p:txBody>
          <a:bodyPr/>
          <a:lstStyle/>
          <a:p>
            <a:pPr marL="152400" indent="0" algn="just">
              <a:lnSpc>
                <a:spcPct val="150000"/>
              </a:lnSpc>
              <a:buNone/>
            </a:pPr>
            <a:r>
              <a:rPr lang="en-US" b="1" dirty="0"/>
              <a:t>Aim  </a:t>
            </a:r>
          </a:p>
          <a:p>
            <a:pPr marL="152400" indent="0" algn="just">
              <a:lnSpc>
                <a:spcPct val="150000"/>
              </a:lnSpc>
              <a:buNone/>
            </a:pPr>
            <a:r>
              <a:rPr lang="en-US" dirty="0"/>
              <a:t>To examine the significance of digital transformation in the manufacturing sector, with a specific focus on General Electric (GE) and its digital transformation initiatives through GE Digital.</a:t>
            </a:r>
          </a:p>
          <a:p>
            <a:pPr marL="152400" indent="0" algn="just">
              <a:lnSpc>
                <a:spcPct val="150000"/>
              </a:lnSpc>
              <a:buNone/>
            </a:pPr>
            <a:br>
              <a:rPr lang="en-US" dirty="0"/>
            </a:br>
            <a:r>
              <a:rPr lang="en-US" b="1" dirty="0"/>
              <a:t>Objectives</a:t>
            </a:r>
          </a:p>
          <a:p>
            <a:pPr marL="3238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Investigate GE's data analytics culture, including their approach to data-driven decision-making and data governance practices.</a:t>
            </a:r>
          </a:p>
          <a:p>
            <a:pPr marL="3238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Understand how GE utilizes AI and BI to drive business decisions and offer client products, assessing their impact on operations, reliability, and innovation.</a:t>
            </a:r>
          </a:p>
          <a:p>
            <a:pPr marL="3238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Assess GE's readiness for Industry 4.0 and evaluate their global impact and potential for success.</a:t>
            </a:r>
          </a:p>
          <a:p>
            <a:pPr marL="152400" indent="0" algn="just">
              <a:lnSpc>
                <a:spcPct val="150000"/>
              </a:lnSpc>
              <a:buNone/>
            </a:pPr>
            <a:endParaRPr lang="en-US" dirty="0"/>
          </a:p>
          <a:p>
            <a:pPr marL="152400" indent="0" algn="just">
              <a:lnSpc>
                <a:spcPct val="150000"/>
              </a:lnSpc>
              <a:buNone/>
            </a:pPr>
            <a:r>
              <a:rPr lang="en-US" b="1" dirty="0"/>
              <a:t>Methodology </a:t>
            </a:r>
          </a:p>
          <a:p>
            <a:pPr marL="152400" indent="0" algn="just">
              <a:lnSpc>
                <a:spcPct val="150000"/>
              </a:lnSpc>
              <a:buNone/>
            </a:pPr>
            <a:r>
              <a:rPr lang="en-US" dirty="0"/>
              <a:t>Qualitative Research of research publications, websites of GE, YouTube videos, news articles, and blogs.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92467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40"/>
          <p:cNvSpPr txBox="1">
            <a:spLocks noGrp="1"/>
          </p:cNvSpPr>
          <p:nvPr>
            <p:ph type="title"/>
          </p:nvPr>
        </p:nvSpPr>
        <p:spPr>
          <a:xfrm>
            <a:off x="1025385" y="290657"/>
            <a:ext cx="40452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General Electric</a:t>
            </a:r>
            <a:endParaRPr dirty="0"/>
          </a:p>
        </p:txBody>
      </p:sp>
      <p:sp>
        <p:nvSpPr>
          <p:cNvPr id="1281" name="Google Shape;1281;p40"/>
          <p:cNvSpPr txBox="1">
            <a:spLocks noGrp="1"/>
          </p:cNvSpPr>
          <p:nvPr>
            <p:ph type="subTitle" idx="1"/>
          </p:nvPr>
        </p:nvSpPr>
        <p:spPr>
          <a:xfrm>
            <a:off x="2604407" y="1352428"/>
            <a:ext cx="6296038" cy="23186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Founded in 1889 by Thomas A. Edison through  by merging the Edison General Electric Company and the Thomson-Houston Company. </a:t>
            </a:r>
          </a:p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American company with a global presence and headquarters in Boston</a:t>
            </a:r>
          </a:p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Operating in over 170 countries, with strong brand and customer relationships</a:t>
            </a:r>
          </a:p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Key Industries: Power, Renewable Energy, Aviation, Healthcare</a:t>
            </a:r>
          </a:p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Cutting-Edge Solutions: Additive Manufacturing, Materials Science, Data Analytics</a:t>
            </a:r>
          </a:p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Publicly traded since 1896 on the New York Stock Exchange (NYSE: GE)</a:t>
            </a:r>
          </a:p>
        </p:txBody>
      </p:sp>
      <p:sp>
        <p:nvSpPr>
          <p:cNvPr id="1290" name="Google Shape;1290;p40"/>
          <p:cNvSpPr txBox="1"/>
          <p:nvPr/>
        </p:nvSpPr>
        <p:spPr>
          <a:xfrm>
            <a:off x="459905" y="2942055"/>
            <a:ext cx="1797517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“We rise to the challenge of building a world that works.”</a:t>
            </a:r>
            <a:endParaRPr sz="1050" b="1" i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" name="Picture 2" descr="A blue and white logo&#10;&#10;Description automatically generated with medium confidence">
            <a:extLst>
              <a:ext uri="{FF2B5EF4-FFF2-40B4-BE49-F238E27FC236}">
                <a16:creationId xmlns:a16="http://schemas.microsoft.com/office/drawing/2014/main" id="{B621AD69-ABED-A6A4-35B9-7EDDF757D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395" y="1555532"/>
            <a:ext cx="1160705" cy="116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88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40"/>
          <p:cNvSpPr txBox="1">
            <a:spLocks noGrp="1"/>
          </p:cNvSpPr>
          <p:nvPr>
            <p:ph type="title"/>
          </p:nvPr>
        </p:nvSpPr>
        <p:spPr>
          <a:xfrm>
            <a:off x="1123356" y="375558"/>
            <a:ext cx="612653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General Electric Digital</a:t>
            </a:r>
            <a:endParaRPr dirty="0"/>
          </a:p>
        </p:txBody>
      </p:sp>
      <p:sp>
        <p:nvSpPr>
          <p:cNvPr id="1281" name="Google Shape;1281;p40"/>
          <p:cNvSpPr txBox="1">
            <a:spLocks noGrp="1"/>
          </p:cNvSpPr>
          <p:nvPr>
            <p:ph type="subTitle" idx="1"/>
          </p:nvPr>
        </p:nvSpPr>
        <p:spPr>
          <a:xfrm>
            <a:off x="2708093" y="1215751"/>
            <a:ext cx="5871495" cy="2874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Established in 2015 as a subsidiary of General Electric (GE)</a:t>
            </a:r>
          </a:p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Purpose: Drive digital transformation in manufacturing and industrial sectors</a:t>
            </a:r>
          </a:p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Key Focus Areas: Software solutions, data analytics, and industrial automation</a:t>
            </a:r>
          </a:p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Leveraging the power of data and technology to enhance operational efficiency</a:t>
            </a:r>
          </a:p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Harnessing the Industrial Internet of Things (</a:t>
            </a:r>
            <a:r>
              <a:rPr lang="en-US" sz="11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IIoT</a:t>
            </a: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) to optimize processes</a:t>
            </a:r>
          </a:p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Promoting innovation, competitiveness, and customer-centric solutions</a:t>
            </a:r>
          </a:p>
          <a:p>
            <a:pPr marL="171450" indent="-171450">
              <a:lnSpc>
                <a:spcPct val="200000"/>
              </a:lnSpc>
              <a:buSzPct val="176000"/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Real-world impact through cost savings and improved productivity</a:t>
            </a:r>
          </a:p>
        </p:txBody>
      </p:sp>
      <p:pic>
        <p:nvPicPr>
          <p:cNvPr id="4" name="Picture 3" descr="A picture containing font, logo, graphics, circle&#10;&#10;Description automatically generated">
            <a:extLst>
              <a:ext uri="{FF2B5EF4-FFF2-40B4-BE49-F238E27FC236}">
                <a16:creationId xmlns:a16="http://schemas.microsoft.com/office/drawing/2014/main" id="{20834004-7D85-94EF-17F2-5DD14EDD3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49" y="1954441"/>
            <a:ext cx="2483744" cy="109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490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59"/>
          <p:cNvSpPr txBox="1">
            <a:spLocks noGrp="1"/>
          </p:cNvSpPr>
          <p:nvPr>
            <p:ph type="title"/>
          </p:nvPr>
        </p:nvSpPr>
        <p:spPr>
          <a:xfrm>
            <a:off x="758775" y="381193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Before Data Analytics Culture</a:t>
            </a:r>
            <a:endParaRPr dirty="0"/>
          </a:p>
        </p:txBody>
      </p:sp>
      <p:sp>
        <p:nvSpPr>
          <p:cNvPr id="1946" name="Google Shape;1946;p59"/>
          <p:cNvSpPr txBox="1">
            <a:spLocks noGrp="1"/>
          </p:cNvSpPr>
          <p:nvPr>
            <p:ph type="title" idx="2"/>
          </p:nvPr>
        </p:nvSpPr>
        <p:spPr>
          <a:xfrm>
            <a:off x="3291225" y="1605024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Data and Information Silos</a:t>
            </a:r>
            <a:endParaRPr sz="1600" dirty="0"/>
          </a:p>
        </p:txBody>
      </p:sp>
      <p:sp>
        <p:nvSpPr>
          <p:cNvPr id="1947" name="Google Shape;1947;p59"/>
          <p:cNvSpPr txBox="1">
            <a:spLocks noGrp="1"/>
          </p:cNvSpPr>
          <p:nvPr>
            <p:ph type="title" idx="3"/>
          </p:nvPr>
        </p:nvSpPr>
        <p:spPr>
          <a:xfrm>
            <a:off x="3291225" y="2010965"/>
            <a:ext cx="2332800" cy="6456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900" dirty="0"/>
              <a:t>GE's data and information were stored in separate silos across departments, hindering collaboration and limiting effective data utilization.</a:t>
            </a:r>
            <a:endParaRPr sz="900" dirty="0"/>
          </a:p>
        </p:txBody>
      </p:sp>
      <p:sp>
        <p:nvSpPr>
          <p:cNvPr id="1948" name="Google Shape;1948;p59"/>
          <p:cNvSpPr txBox="1">
            <a:spLocks noGrp="1"/>
          </p:cNvSpPr>
          <p:nvPr>
            <p:ph type="title" idx="4"/>
          </p:nvPr>
        </p:nvSpPr>
        <p:spPr>
          <a:xfrm>
            <a:off x="244457" y="1680076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Limited Use of Data in Decision-Making</a:t>
            </a:r>
            <a:endParaRPr sz="1600" dirty="0"/>
          </a:p>
        </p:txBody>
      </p:sp>
      <p:sp>
        <p:nvSpPr>
          <p:cNvPr id="1949" name="Google Shape;1949;p59"/>
          <p:cNvSpPr txBox="1">
            <a:spLocks noGrp="1"/>
          </p:cNvSpPr>
          <p:nvPr>
            <p:ph type="title" idx="5"/>
          </p:nvPr>
        </p:nvSpPr>
        <p:spPr>
          <a:xfrm>
            <a:off x="244457" y="2122839"/>
            <a:ext cx="233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900" dirty="0"/>
            </a:br>
            <a:r>
              <a:rPr lang="en-US" sz="900" dirty="0"/>
              <a:t>GE's decision-making processes relied more on experience and intuition rather than data and analytics, </a:t>
            </a:r>
            <a:br>
              <a:rPr lang="en-US" sz="900" dirty="0"/>
            </a:br>
            <a:endParaRPr sz="900" dirty="0"/>
          </a:p>
        </p:txBody>
      </p:sp>
      <p:sp>
        <p:nvSpPr>
          <p:cNvPr id="1950" name="Google Shape;1950;p59"/>
          <p:cNvSpPr txBox="1">
            <a:spLocks noGrp="1"/>
          </p:cNvSpPr>
          <p:nvPr>
            <p:ph type="title" idx="6"/>
          </p:nvPr>
        </p:nvSpPr>
        <p:spPr>
          <a:xfrm>
            <a:off x="6319236" y="1637179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Lack of Data Literacy and Skills</a:t>
            </a:r>
            <a:endParaRPr sz="1400" dirty="0"/>
          </a:p>
        </p:txBody>
      </p:sp>
      <p:sp>
        <p:nvSpPr>
          <p:cNvPr id="1951" name="Google Shape;1951;p59"/>
          <p:cNvSpPr txBox="1">
            <a:spLocks noGrp="1"/>
          </p:cNvSpPr>
          <p:nvPr>
            <p:ph type="title" idx="7"/>
          </p:nvPr>
        </p:nvSpPr>
        <p:spPr>
          <a:xfrm>
            <a:off x="6083175" y="2073517"/>
            <a:ext cx="2667114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/>
              <a:t>GE faced challenges in finding employees with the necessary data literacy skills, hampering the organization's ability to extract meaningful insights from available data sources.</a:t>
            </a:r>
            <a:endParaRPr sz="900" dirty="0"/>
          </a:p>
        </p:txBody>
      </p:sp>
      <p:sp>
        <p:nvSpPr>
          <p:cNvPr id="1952" name="Google Shape;1952;p59"/>
          <p:cNvSpPr txBox="1">
            <a:spLocks noGrp="1"/>
          </p:cNvSpPr>
          <p:nvPr>
            <p:ph type="title" idx="8"/>
          </p:nvPr>
        </p:nvSpPr>
        <p:spPr>
          <a:xfrm>
            <a:off x="5000352" y="3297473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Limited Data-Driven Innovation</a:t>
            </a:r>
            <a:endParaRPr sz="1600" dirty="0"/>
          </a:p>
        </p:txBody>
      </p:sp>
      <p:sp>
        <p:nvSpPr>
          <p:cNvPr id="1953" name="Google Shape;1953;p59"/>
          <p:cNvSpPr txBox="1">
            <a:spLocks noGrp="1"/>
          </p:cNvSpPr>
          <p:nvPr>
            <p:ph type="title" idx="9"/>
          </p:nvPr>
        </p:nvSpPr>
        <p:spPr>
          <a:xfrm>
            <a:off x="4916774" y="3770990"/>
            <a:ext cx="2499957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900" dirty="0"/>
              <a:t>GE underutilized data for innovation and missed opportunities in trend identification, customer preferences, and operational efficiencies.</a:t>
            </a:r>
            <a:endParaRPr sz="900" dirty="0"/>
          </a:p>
        </p:txBody>
      </p:sp>
      <p:sp>
        <p:nvSpPr>
          <p:cNvPr id="1954" name="Google Shape;1954;p59"/>
          <p:cNvSpPr txBox="1">
            <a:spLocks noGrp="1"/>
          </p:cNvSpPr>
          <p:nvPr>
            <p:ph type="title" idx="13"/>
          </p:nvPr>
        </p:nvSpPr>
        <p:spPr>
          <a:xfrm>
            <a:off x="1725192" y="3275492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Manual Reporting and Analysis</a:t>
            </a:r>
            <a:endParaRPr sz="1600" dirty="0"/>
          </a:p>
        </p:txBody>
      </p:sp>
      <p:sp>
        <p:nvSpPr>
          <p:cNvPr id="1955" name="Google Shape;1955;p59"/>
          <p:cNvSpPr txBox="1">
            <a:spLocks noGrp="1"/>
          </p:cNvSpPr>
          <p:nvPr>
            <p:ph type="title" idx="14"/>
          </p:nvPr>
        </p:nvSpPr>
        <p:spPr>
          <a:xfrm>
            <a:off x="1725192" y="3765875"/>
            <a:ext cx="233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/>
              <a:t>GE's manual data collection and analysis processes lacked real-time insights, limiting responsiveness to market dynamics.</a:t>
            </a:r>
            <a:endParaRPr sz="900" dirty="0"/>
          </a:p>
        </p:txBody>
      </p:sp>
      <p:sp>
        <p:nvSpPr>
          <p:cNvPr id="1958" name="Google Shape;1958;p59"/>
          <p:cNvSpPr/>
          <p:nvPr/>
        </p:nvSpPr>
        <p:spPr>
          <a:xfrm>
            <a:off x="5962875" y="2940957"/>
            <a:ext cx="240600" cy="240600"/>
          </a:xfrm>
          <a:prstGeom prst="rect">
            <a:avLst/>
          </a:prstGeom>
          <a:solidFill>
            <a:srgbClr val="C00000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9" name="Google Shape;1959;p59"/>
          <p:cNvSpPr/>
          <p:nvPr/>
        </p:nvSpPr>
        <p:spPr>
          <a:xfrm>
            <a:off x="2771292" y="2937147"/>
            <a:ext cx="240600" cy="240600"/>
          </a:xfrm>
          <a:prstGeom prst="rect">
            <a:avLst/>
          </a:prstGeom>
          <a:solidFill>
            <a:schemeClr val="tx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1" name="Google Shape;1961;p59"/>
          <p:cNvSpPr/>
          <p:nvPr/>
        </p:nvSpPr>
        <p:spPr>
          <a:xfrm>
            <a:off x="4357907" y="1219954"/>
            <a:ext cx="240600" cy="2406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2" name="Google Shape;1962;p59"/>
          <p:cNvSpPr/>
          <p:nvPr/>
        </p:nvSpPr>
        <p:spPr>
          <a:xfrm>
            <a:off x="1290557" y="1238949"/>
            <a:ext cx="240600" cy="240600"/>
          </a:xfrm>
          <a:prstGeom prst="rect">
            <a:avLst/>
          </a:prstGeom>
          <a:solidFill>
            <a:schemeClr val="accent5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3" name="Google Shape;1963;p59"/>
          <p:cNvSpPr/>
          <p:nvPr/>
        </p:nvSpPr>
        <p:spPr>
          <a:xfrm>
            <a:off x="7416732" y="1219954"/>
            <a:ext cx="240600" cy="2406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59"/>
          <p:cNvSpPr txBox="1">
            <a:spLocks noGrp="1"/>
          </p:cNvSpPr>
          <p:nvPr>
            <p:ph type="title"/>
          </p:nvPr>
        </p:nvSpPr>
        <p:spPr>
          <a:xfrm>
            <a:off x="758775" y="381193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After Data Analytics Culture</a:t>
            </a:r>
            <a:endParaRPr dirty="0"/>
          </a:p>
        </p:txBody>
      </p:sp>
      <p:sp>
        <p:nvSpPr>
          <p:cNvPr id="1946" name="Google Shape;1946;p59"/>
          <p:cNvSpPr txBox="1">
            <a:spLocks noGrp="1"/>
          </p:cNvSpPr>
          <p:nvPr>
            <p:ph type="title" idx="2"/>
          </p:nvPr>
        </p:nvSpPr>
        <p:spPr>
          <a:xfrm>
            <a:off x="3291225" y="1643040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Integrated Data Management</a:t>
            </a:r>
            <a:endParaRPr sz="1600" dirty="0"/>
          </a:p>
        </p:txBody>
      </p:sp>
      <p:sp>
        <p:nvSpPr>
          <p:cNvPr id="1947" name="Google Shape;1947;p59"/>
          <p:cNvSpPr txBox="1">
            <a:spLocks noGrp="1"/>
          </p:cNvSpPr>
          <p:nvPr>
            <p:ph type="title" idx="3"/>
          </p:nvPr>
        </p:nvSpPr>
        <p:spPr>
          <a:xfrm>
            <a:off x="3291225" y="2055403"/>
            <a:ext cx="2332800" cy="5963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900" dirty="0">
                <a:latin typeface="Raleway" pitchFamily="2" charset="77"/>
              </a:rPr>
              <a:t>E</a:t>
            </a:r>
            <a:r>
              <a:rPr lang="en-US" sz="900" b="0" i="0" dirty="0">
                <a:effectLst/>
                <a:latin typeface="Raleway" pitchFamily="2" charset="77"/>
              </a:rPr>
              <a:t>nable collaboration and effective analysis by providing a unified view of operations across departments.</a:t>
            </a:r>
            <a:br>
              <a:rPr lang="en-US" sz="900" dirty="0">
                <a:latin typeface="Raleway" pitchFamily="2" charset="77"/>
              </a:rPr>
            </a:br>
            <a:endParaRPr lang="en-US" sz="700" dirty="0">
              <a:latin typeface="Raleway" pitchFamily="2" charset="77"/>
            </a:endParaRPr>
          </a:p>
        </p:txBody>
      </p:sp>
      <p:sp>
        <p:nvSpPr>
          <p:cNvPr id="1948" name="Google Shape;1948;p59"/>
          <p:cNvSpPr txBox="1">
            <a:spLocks noGrp="1"/>
          </p:cNvSpPr>
          <p:nvPr>
            <p:ph type="title" idx="4"/>
          </p:nvPr>
        </p:nvSpPr>
        <p:spPr>
          <a:xfrm>
            <a:off x="244457" y="1622394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Montserrat" pitchFamily="2" charset="77"/>
              </a:rPr>
              <a:t>Data-Driven Decision-Making</a:t>
            </a:r>
            <a:endParaRPr sz="1400" dirty="0">
              <a:latin typeface="Montserrat" pitchFamily="2" charset="77"/>
            </a:endParaRPr>
          </a:p>
        </p:txBody>
      </p:sp>
      <p:sp>
        <p:nvSpPr>
          <p:cNvPr id="1949" name="Google Shape;1949;p59"/>
          <p:cNvSpPr txBox="1">
            <a:spLocks noGrp="1"/>
          </p:cNvSpPr>
          <p:nvPr>
            <p:ph type="title" idx="5"/>
          </p:nvPr>
        </p:nvSpPr>
        <p:spPr>
          <a:xfrm>
            <a:off x="244457" y="2087250"/>
            <a:ext cx="233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900" dirty="0"/>
              <a:t>Enable informed decision-making, optimized strategies, risk mitigation, and new opportunities through analytics.</a:t>
            </a:r>
            <a:endParaRPr sz="900" dirty="0"/>
          </a:p>
        </p:txBody>
      </p:sp>
      <p:sp>
        <p:nvSpPr>
          <p:cNvPr id="1950" name="Google Shape;1950;p59"/>
          <p:cNvSpPr txBox="1">
            <a:spLocks noGrp="1"/>
          </p:cNvSpPr>
          <p:nvPr>
            <p:ph type="title" idx="6"/>
          </p:nvPr>
        </p:nvSpPr>
        <p:spPr>
          <a:xfrm>
            <a:off x="6319236" y="1637179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Advanced Analytics and AI Adoption</a:t>
            </a:r>
            <a:endParaRPr sz="1400" dirty="0"/>
          </a:p>
        </p:txBody>
      </p:sp>
      <p:sp>
        <p:nvSpPr>
          <p:cNvPr id="1951" name="Google Shape;1951;p59"/>
          <p:cNvSpPr txBox="1">
            <a:spLocks noGrp="1"/>
          </p:cNvSpPr>
          <p:nvPr>
            <p:ph type="title" idx="7"/>
          </p:nvPr>
        </p:nvSpPr>
        <p:spPr>
          <a:xfrm>
            <a:off x="6083175" y="2073517"/>
            <a:ext cx="2667114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900" b="0" i="0" dirty="0">
                <a:effectLst/>
                <a:latin typeface="Raleway" pitchFamily="2" charset="77"/>
              </a:rPr>
              <a:t>Used for proactive decision-making, leveraging machine learning, predictive models, and real-time data processing.</a:t>
            </a:r>
            <a:br>
              <a:rPr lang="en-US" sz="900" dirty="0">
                <a:latin typeface="Raleway" pitchFamily="2" charset="77"/>
              </a:rPr>
            </a:br>
            <a:endParaRPr sz="700" dirty="0">
              <a:latin typeface="Raleway" pitchFamily="2" charset="77"/>
            </a:endParaRPr>
          </a:p>
        </p:txBody>
      </p:sp>
      <p:sp>
        <p:nvSpPr>
          <p:cNvPr id="1952" name="Google Shape;1952;p59"/>
          <p:cNvSpPr txBox="1">
            <a:spLocks noGrp="1"/>
          </p:cNvSpPr>
          <p:nvPr>
            <p:ph type="title" idx="8"/>
          </p:nvPr>
        </p:nvSpPr>
        <p:spPr>
          <a:xfrm>
            <a:off x="3311807" y="3354312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Montserrat" pitchFamily="2" charset="77"/>
              </a:rPr>
              <a:t>Data-Driven Innovation</a:t>
            </a:r>
            <a:endParaRPr sz="1200" dirty="0">
              <a:latin typeface="Montserrat" pitchFamily="2" charset="77"/>
            </a:endParaRPr>
          </a:p>
        </p:txBody>
      </p:sp>
      <p:sp>
        <p:nvSpPr>
          <p:cNvPr id="1953" name="Google Shape;1953;p59"/>
          <p:cNvSpPr txBox="1">
            <a:spLocks noGrp="1"/>
          </p:cNvSpPr>
          <p:nvPr>
            <p:ph type="title" idx="9"/>
          </p:nvPr>
        </p:nvSpPr>
        <p:spPr>
          <a:xfrm>
            <a:off x="3339184" y="3804981"/>
            <a:ext cx="2305423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900" b="0" i="0" dirty="0">
                <a:effectLst/>
                <a:latin typeface="Raleway" pitchFamily="2" charset="77"/>
              </a:rPr>
              <a:t>GE identifies trends, enhancing products, and exploring new opportunities for growth.</a:t>
            </a:r>
            <a:endParaRPr sz="900" dirty="0">
              <a:latin typeface="Raleway" pitchFamily="2" charset="77"/>
            </a:endParaRPr>
          </a:p>
        </p:txBody>
      </p:sp>
      <p:sp>
        <p:nvSpPr>
          <p:cNvPr id="1954" name="Google Shape;1954;p59"/>
          <p:cNvSpPr txBox="1">
            <a:spLocks noGrp="1"/>
          </p:cNvSpPr>
          <p:nvPr>
            <p:ph type="title" idx="13"/>
          </p:nvPr>
        </p:nvSpPr>
        <p:spPr>
          <a:xfrm>
            <a:off x="328034" y="3404106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Data Infrastructure Investments</a:t>
            </a:r>
            <a:endParaRPr sz="1600" dirty="0"/>
          </a:p>
        </p:txBody>
      </p:sp>
      <p:sp>
        <p:nvSpPr>
          <p:cNvPr id="1955" name="Google Shape;1955;p59"/>
          <p:cNvSpPr txBox="1">
            <a:spLocks noGrp="1"/>
          </p:cNvSpPr>
          <p:nvPr>
            <p:ph type="title" idx="14"/>
          </p:nvPr>
        </p:nvSpPr>
        <p:spPr>
          <a:xfrm>
            <a:off x="244456" y="3904551"/>
            <a:ext cx="2499957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/>
              <a:t>GE's investments in cloud computing and big data technologies have enhanced data infrastructure, enabling faster and more efficient data analysis and utilization.</a:t>
            </a:r>
            <a:endParaRPr sz="900" dirty="0"/>
          </a:p>
        </p:txBody>
      </p:sp>
      <p:sp>
        <p:nvSpPr>
          <p:cNvPr id="1958" name="Google Shape;1958;p59"/>
          <p:cNvSpPr/>
          <p:nvPr/>
        </p:nvSpPr>
        <p:spPr>
          <a:xfrm>
            <a:off x="4337325" y="3020643"/>
            <a:ext cx="240600" cy="240600"/>
          </a:xfrm>
          <a:prstGeom prst="rect">
            <a:avLst/>
          </a:prstGeom>
          <a:solidFill>
            <a:srgbClr val="C00000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9" name="Google Shape;1959;p59"/>
          <p:cNvSpPr/>
          <p:nvPr/>
        </p:nvSpPr>
        <p:spPr>
          <a:xfrm>
            <a:off x="1290557" y="2940957"/>
            <a:ext cx="240600" cy="240600"/>
          </a:xfrm>
          <a:prstGeom prst="rect">
            <a:avLst/>
          </a:prstGeom>
          <a:solidFill>
            <a:schemeClr val="tx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1" name="Google Shape;1961;p59"/>
          <p:cNvSpPr/>
          <p:nvPr/>
        </p:nvSpPr>
        <p:spPr>
          <a:xfrm>
            <a:off x="4357907" y="1219954"/>
            <a:ext cx="240600" cy="2406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2" name="Google Shape;1962;p59"/>
          <p:cNvSpPr/>
          <p:nvPr/>
        </p:nvSpPr>
        <p:spPr>
          <a:xfrm>
            <a:off x="1290557" y="1238949"/>
            <a:ext cx="240600" cy="240600"/>
          </a:xfrm>
          <a:prstGeom prst="rect">
            <a:avLst/>
          </a:prstGeom>
          <a:solidFill>
            <a:schemeClr val="accent5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3" name="Google Shape;1963;p59"/>
          <p:cNvSpPr/>
          <p:nvPr/>
        </p:nvSpPr>
        <p:spPr>
          <a:xfrm>
            <a:off x="7416732" y="1219954"/>
            <a:ext cx="240600" cy="2406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Google Shape;1952;p59">
            <a:extLst>
              <a:ext uri="{FF2B5EF4-FFF2-40B4-BE49-F238E27FC236}">
                <a16:creationId xmlns:a16="http://schemas.microsoft.com/office/drawing/2014/main" id="{B14A2F12-E695-B32B-ABFA-9B4324230B9E}"/>
              </a:ext>
            </a:extLst>
          </p:cNvPr>
          <p:cNvSpPr txBox="1">
            <a:spLocks/>
          </p:cNvSpPr>
          <p:nvPr/>
        </p:nvSpPr>
        <p:spPr>
          <a:xfrm>
            <a:off x="6284095" y="3313243"/>
            <a:ext cx="2466193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>
                <a:solidFill>
                  <a:srgbClr val="000000"/>
                </a:solidFill>
                <a:latin typeface="Montserrat" pitchFamily="2" charset="77"/>
              </a:rPr>
              <a:t>Data Governance &amp; Quality Management</a:t>
            </a:r>
            <a:endParaRPr lang="en-US" sz="1200" dirty="0">
              <a:latin typeface="Montserrat" pitchFamily="2" charset="77"/>
            </a:endParaRPr>
          </a:p>
        </p:txBody>
      </p:sp>
      <p:sp>
        <p:nvSpPr>
          <p:cNvPr id="3" name="Google Shape;1953;p59">
            <a:extLst>
              <a:ext uri="{FF2B5EF4-FFF2-40B4-BE49-F238E27FC236}">
                <a16:creationId xmlns:a16="http://schemas.microsoft.com/office/drawing/2014/main" id="{AF5FF77A-C9AE-C109-94E7-AF771D77AF46}"/>
              </a:ext>
            </a:extLst>
          </p:cNvPr>
          <p:cNvSpPr txBox="1">
            <a:spLocks/>
          </p:cNvSpPr>
          <p:nvPr/>
        </p:nvSpPr>
        <p:spPr>
          <a:xfrm>
            <a:off x="6143214" y="3852738"/>
            <a:ext cx="2499957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rPr lang="en-US" sz="900" dirty="0"/>
              <a:t>GE implements robust data governance for accurate, secure, and high-quality data through standards, cleansing processes, and privacy protocols.</a:t>
            </a:r>
          </a:p>
        </p:txBody>
      </p:sp>
      <p:sp>
        <p:nvSpPr>
          <p:cNvPr id="4" name="Google Shape;1958;p59">
            <a:extLst>
              <a:ext uri="{FF2B5EF4-FFF2-40B4-BE49-F238E27FC236}">
                <a16:creationId xmlns:a16="http://schemas.microsoft.com/office/drawing/2014/main" id="{A6B822A2-F80A-53CE-9C35-1C53236E07CF}"/>
              </a:ext>
            </a:extLst>
          </p:cNvPr>
          <p:cNvSpPr/>
          <p:nvPr/>
        </p:nvSpPr>
        <p:spPr>
          <a:xfrm>
            <a:off x="7261410" y="2913270"/>
            <a:ext cx="240600" cy="240600"/>
          </a:xfrm>
          <a:prstGeom prst="rect">
            <a:avLst/>
          </a:prstGeom>
          <a:solidFill>
            <a:srgbClr val="FFC000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1589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cloud application&#10;&#10;Description automatically generated with low confidence">
            <a:extLst>
              <a:ext uri="{FF2B5EF4-FFF2-40B4-BE49-F238E27FC236}">
                <a16:creationId xmlns:a16="http://schemas.microsoft.com/office/drawing/2014/main" id="{25E5608C-A7E6-8AD3-AAA3-4D29166D39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63"/>
          <a:stretch/>
        </p:blipFill>
        <p:spPr>
          <a:xfrm>
            <a:off x="162747" y="883179"/>
            <a:ext cx="4821892" cy="2075688"/>
          </a:xfrm>
          <a:prstGeom prst="rect">
            <a:avLst/>
          </a:prstGeom>
        </p:spPr>
      </p:pic>
      <p:pic>
        <p:nvPicPr>
          <p:cNvPr id="6" name="Picture 5" descr="A picture containing text, diagram, screenshot, plan&#10;&#10;Description automatically generated">
            <a:extLst>
              <a:ext uri="{FF2B5EF4-FFF2-40B4-BE49-F238E27FC236}">
                <a16:creationId xmlns:a16="http://schemas.microsoft.com/office/drawing/2014/main" id="{714255FE-A09C-0930-50EF-7BB7DBD6A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390" y="2857048"/>
            <a:ext cx="4444897" cy="224028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A045E0E-2DC0-E95C-CC3D-97FA9352FF74}"/>
              </a:ext>
            </a:extLst>
          </p:cNvPr>
          <p:cNvSpPr txBox="1">
            <a:spLocks/>
          </p:cNvSpPr>
          <p:nvPr/>
        </p:nvSpPr>
        <p:spPr>
          <a:xfrm>
            <a:off x="758850" y="344421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"/>
              <a:buNone/>
              <a:defRPr sz="2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Application of AI and data analytics at GE</a:t>
            </a:r>
          </a:p>
        </p:txBody>
      </p:sp>
      <p:sp>
        <p:nvSpPr>
          <p:cNvPr id="13" name="Google Shape;1948;p59">
            <a:extLst>
              <a:ext uri="{FF2B5EF4-FFF2-40B4-BE49-F238E27FC236}">
                <a16:creationId xmlns:a16="http://schemas.microsoft.com/office/drawing/2014/main" id="{80C55CAE-5B32-EBD8-58ED-5A781589639B}"/>
              </a:ext>
            </a:extLst>
          </p:cNvPr>
          <p:cNvSpPr txBox="1">
            <a:spLocks/>
          </p:cNvSpPr>
          <p:nvPr/>
        </p:nvSpPr>
        <p:spPr>
          <a:xfrm>
            <a:off x="5673707" y="1394357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latin typeface="Montserrat" pitchFamily="2" charset="77"/>
              </a:rPr>
              <a:t>PREDIX</a:t>
            </a:r>
            <a:endParaRPr lang="en-US" dirty="0">
              <a:latin typeface="Montserrat" pitchFamily="2" charset="77"/>
            </a:endParaRPr>
          </a:p>
        </p:txBody>
      </p:sp>
      <p:sp>
        <p:nvSpPr>
          <p:cNvPr id="14" name="Google Shape;1949;p59">
            <a:extLst>
              <a:ext uri="{FF2B5EF4-FFF2-40B4-BE49-F238E27FC236}">
                <a16:creationId xmlns:a16="http://schemas.microsoft.com/office/drawing/2014/main" id="{6B4E4B7C-3B51-145F-04E7-940A937E1EB8}"/>
              </a:ext>
            </a:extLst>
          </p:cNvPr>
          <p:cNvSpPr txBox="1">
            <a:spLocks/>
          </p:cNvSpPr>
          <p:nvPr/>
        </p:nvSpPr>
        <p:spPr>
          <a:xfrm>
            <a:off x="5673707" y="1801953"/>
            <a:ext cx="2441593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900" dirty="0">
                <a:latin typeface="Raleway" pitchFamily="2" charset="77"/>
              </a:rPr>
              <a:t>GE's Predix is an IoT platform for industrial companies, facilitating data collection, analysis, and optimization for improved operational efficiency.</a:t>
            </a:r>
          </a:p>
        </p:txBody>
      </p:sp>
      <p:sp>
        <p:nvSpPr>
          <p:cNvPr id="15" name="Google Shape;1948;p59">
            <a:extLst>
              <a:ext uri="{FF2B5EF4-FFF2-40B4-BE49-F238E27FC236}">
                <a16:creationId xmlns:a16="http://schemas.microsoft.com/office/drawing/2014/main" id="{821764C3-919A-D81C-C83B-4546B0F27681}"/>
              </a:ext>
            </a:extLst>
          </p:cNvPr>
          <p:cNvSpPr txBox="1">
            <a:spLocks/>
          </p:cNvSpPr>
          <p:nvPr/>
        </p:nvSpPr>
        <p:spPr>
          <a:xfrm>
            <a:off x="1172464" y="3367393"/>
            <a:ext cx="23328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latin typeface="Montserrat" pitchFamily="2" charset="77"/>
              </a:rPr>
              <a:t>PROFICY SMART FACTORY </a:t>
            </a:r>
            <a:endParaRPr lang="en-US" dirty="0">
              <a:latin typeface="Montserrat" pitchFamily="2" charset="77"/>
            </a:endParaRPr>
          </a:p>
        </p:txBody>
      </p:sp>
      <p:sp>
        <p:nvSpPr>
          <p:cNvPr id="16" name="Google Shape;1949;p59">
            <a:extLst>
              <a:ext uri="{FF2B5EF4-FFF2-40B4-BE49-F238E27FC236}">
                <a16:creationId xmlns:a16="http://schemas.microsoft.com/office/drawing/2014/main" id="{B191A3B5-8CA0-B20C-E60A-A93760452773}"/>
              </a:ext>
            </a:extLst>
          </p:cNvPr>
          <p:cNvSpPr txBox="1">
            <a:spLocks/>
          </p:cNvSpPr>
          <p:nvPr/>
        </p:nvSpPr>
        <p:spPr>
          <a:xfrm>
            <a:off x="1118067" y="3941090"/>
            <a:ext cx="2604847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900" dirty="0">
                <a:latin typeface="Raleway" pitchFamily="2" charset="77"/>
              </a:rPr>
              <a:t>Proficy Smart Factory (MES) enables holistic performance management in manufacturing through data integration, </a:t>
            </a:r>
            <a:r>
              <a:rPr lang="en-US" sz="900" dirty="0" err="1">
                <a:latin typeface="Raleway" pitchFamily="2" charset="77"/>
              </a:rPr>
              <a:t>IIoT</a:t>
            </a:r>
            <a:r>
              <a:rPr lang="en-US" sz="900" dirty="0">
                <a:latin typeface="Raleway" pitchFamily="2" charset="77"/>
              </a:rPr>
              <a:t>, machine learning, and predictive analytics.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1A68D6-3E47-456D-2FF6-DEDAB4EA351C}"/>
              </a:ext>
            </a:extLst>
          </p:cNvPr>
          <p:cNvSpPr txBox="1"/>
          <p:nvPr/>
        </p:nvSpPr>
        <p:spPr>
          <a:xfrm>
            <a:off x="1172464" y="4853457"/>
            <a:ext cx="593092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Source: Proficy Smart Factory from GE Digital Transforms Manufacturing Efficiency, Quality and Throughput Through Insights and Intelligence | GE News. (n.d.)</a:t>
            </a:r>
            <a:endParaRPr 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900F02-3420-11A0-C9C9-F591EE790247}"/>
              </a:ext>
            </a:extLst>
          </p:cNvPr>
          <p:cNvSpPr txBox="1"/>
          <p:nvPr/>
        </p:nvSpPr>
        <p:spPr>
          <a:xfrm>
            <a:off x="379713" y="2811711"/>
            <a:ext cx="473120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Source: How Does Predix Machine Fit into the Predix Platform? | Predix Edge Documentation | GE Digital. (n.d.).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35233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6DCE1-A4B5-84B6-AF1A-CE2A52D0B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50" y="170250"/>
            <a:ext cx="7626300" cy="572700"/>
          </a:xfrm>
        </p:spPr>
        <p:txBody>
          <a:bodyPr/>
          <a:lstStyle/>
          <a:p>
            <a:r>
              <a:rPr lang="en-US" dirty="0"/>
              <a:t>Application of AI and data analytics at GE</a:t>
            </a:r>
          </a:p>
        </p:txBody>
      </p:sp>
      <p:pic>
        <p:nvPicPr>
          <p:cNvPr id="5" name="Picture 4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804395D3-817E-FD58-D5EA-00B18EFD97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8" t="3728" r="2509" b="2231"/>
          <a:stretch/>
        </p:blipFill>
        <p:spPr>
          <a:xfrm>
            <a:off x="488601" y="1769486"/>
            <a:ext cx="3847116" cy="2375936"/>
          </a:xfrm>
          <a:prstGeom prst="rect">
            <a:avLst/>
          </a:prstGeom>
        </p:spPr>
      </p:pic>
      <p:pic>
        <p:nvPicPr>
          <p:cNvPr id="6" name="Picture 5" descr="A picture containing text, screenshot, font, design&#10;&#10;Description automatically generated">
            <a:extLst>
              <a:ext uri="{FF2B5EF4-FFF2-40B4-BE49-F238E27FC236}">
                <a16:creationId xmlns:a16="http://schemas.microsoft.com/office/drawing/2014/main" id="{B5430F85-480C-FC8B-68BA-CEB24F22E4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07" t="3550" r="3501" b="10098"/>
          <a:stretch/>
        </p:blipFill>
        <p:spPr>
          <a:xfrm>
            <a:off x="5687734" y="1796353"/>
            <a:ext cx="2175620" cy="2624328"/>
          </a:xfrm>
          <a:prstGeom prst="rect">
            <a:avLst/>
          </a:prstGeom>
        </p:spPr>
      </p:pic>
      <p:sp>
        <p:nvSpPr>
          <p:cNvPr id="7" name="Google Shape;1948;p59">
            <a:extLst>
              <a:ext uri="{FF2B5EF4-FFF2-40B4-BE49-F238E27FC236}">
                <a16:creationId xmlns:a16="http://schemas.microsoft.com/office/drawing/2014/main" id="{7806CBF7-D3E3-B7BA-461D-CAC10DA6FC2B}"/>
              </a:ext>
            </a:extLst>
          </p:cNvPr>
          <p:cNvSpPr txBox="1">
            <a:spLocks/>
          </p:cNvSpPr>
          <p:nvPr/>
        </p:nvSpPr>
        <p:spPr>
          <a:xfrm>
            <a:off x="82728" y="1070990"/>
            <a:ext cx="1870878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latin typeface="Montserrat" pitchFamily="2" charset="77"/>
              </a:rPr>
              <a:t>SMART SIGNAL</a:t>
            </a:r>
            <a:endParaRPr lang="en-US" dirty="0">
              <a:latin typeface="Montserrat" pitchFamily="2" charset="77"/>
            </a:endParaRPr>
          </a:p>
        </p:txBody>
      </p:sp>
      <p:sp>
        <p:nvSpPr>
          <p:cNvPr id="8" name="Google Shape;1949;p59">
            <a:extLst>
              <a:ext uri="{FF2B5EF4-FFF2-40B4-BE49-F238E27FC236}">
                <a16:creationId xmlns:a16="http://schemas.microsoft.com/office/drawing/2014/main" id="{62C09203-6A95-B91F-4DEC-414BAB38AE88}"/>
              </a:ext>
            </a:extLst>
          </p:cNvPr>
          <p:cNvSpPr txBox="1">
            <a:spLocks/>
          </p:cNvSpPr>
          <p:nvPr/>
        </p:nvSpPr>
        <p:spPr>
          <a:xfrm>
            <a:off x="1820644" y="1027029"/>
            <a:ext cx="2515073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900" dirty="0">
                <a:solidFill>
                  <a:srgbClr val="020004"/>
                </a:solidFill>
                <a:latin typeface="Raleway" pitchFamily="2" charset="77"/>
              </a:rPr>
              <a:t>A </a:t>
            </a:r>
            <a:r>
              <a:rPr lang="en-US" sz="9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predictive analytics software, helping prevent equipment downtime by detecting, diagnosing, forecasting &amp; preventing emerging failures</a:t>
            </a:r>
            <a:endParaRPr lang="en-US" sz="900" dirty="0">
              <a:solidFill>
                <a:srgbClr val="020004"/>
              </a:solidFill>
              <a:latin typeface="Raleway" pitchFamily="2" charset="77"/>
            </a:endParaRPr>
          </a:p>
        </p:txBody>
      </p:sp>
      <p:sp>
        <p:nvSpPr>
          <p:cNvPr id="9" name="Google Shape;1948;p59">
            <a:extLst>
              <a:ext uri="{FF2B5EF4-FFF2-40B4-BE49-F238E27FC236}">
                <a16:creationId xmlns:a16="http://schemas.microsoft.com/office/drawing/2014/main" id="{3264ECC8-7CAD-E2F3-46AF-BB2967003B90}"/>
              </a:ext>
            </a:extLst>
          </p:cNvPr>
          <p:cNvSpPr txBox="1">
            <a:spLocks/>
          </p:cNvSpPr>
          <p:nvPr/>
        </p:nvSpPr>
        <p:spPr>
          <a:xfrm>
            <a:off x="4755975" y="1027029"/>
            <a:ext cx="1863518" cy="5196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latin typeface="Montserrat" pitchFamily="2" charset="77"/>
              </a:rPr>
              <a:t>Asset Performance Management</a:t>
            </a:r>
            <a:endParaRPr lang="en-US" dirty="0">
              <a:latin typeface="Montserrat" pitchFamily="2" charset="77"/>
            </a:endParaRPr>
          </a:p>
        </p:txBody>
      </p:sp>
      <p:sp>
        <p:nvSpPr>
          <p:cNvPr id="10" name="Google Shape;1949;p59">
            <a:extLst>
              <a:ext uri="{FF2B5EF4-FFF2-40B4-BE49-F238E27FC236}">
                <a16:creationId xmlns:a16="http://schemas.microsoft.com/office/drawing/2014/main" id="{AD810197-43C6-38D6-1B1B-A4B42C9B142D}"/>
              </a:ext>
            </a:extLst>
          </p:cNvPr>
          <p:cNvSpPr txBox="1">
            <a:spLocks/>
          </p:cNvSpPr>
          <p:nvPr/>
        </p:nvSpPr>
        <p:spPr>
          <a:xfrm>
            <a:off x="6435518" y="1218199"/>
            <a:ext cx="244216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900" dirty="0">
                <a:latin typeface="Raleway" pitchFamily="2" charset="77"/>
              </a:rPr>
              <a:t>O</a:t>
            </a:r>
            <a:r>
              <a:rPr lang="en-US" sz="900" b="0" i="0" dirty="0">
                <a:effectLst/>
                <a:latin typeface="Raleway" pitchFamily="2" charset="77"/>
              </a:rPr>
              <a:t>ptimizes asset performance and efficiency with Digital Twin analytics, work process automation, and industry expertise for modern industrial operations.</a:t>
            </a:r>
            <a:br>
              <a:rPr lang="en-US" sz="900" dirty="0">
                <a:latin typeface="Raleway" pitchFamily="2" charset="77"/>
              </a:rPr>
            </a:br>
            <a:endParaRPr lang="en-US" sz="700" dirty="0">
              <a:latin typeface="Raleway" pitchFamily="2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FCD859-B53C-5973-AA7C-2BF0B4531E5F}"/>
              </a:ext>
            </a:extLst>
          </p:cNvPr>
          <p:cNvSpPr txBox="1"/>
          <p:nvPr/>
        </p:nvSpPr>
        <p:spPr>
          <a:xfrm>
            <a:off x="5297808" y="4454636"/>
            <a:ext cx="295547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Source: GE Digital announces latest version of its Asset Performance Management solution. (n.d.). 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3D861A-36C7-28BB-7373-4F030B890822}"/>
              </a:ext>
            </a:extLst>
          </p:cNvPr>
          <p:cNvSpPr txBox="1"/>
          <p:nvPr/>
        </p:nvSpPr>
        <p:spPr>
          <a:xfrm>
            <a:off x="1280646" y="4162248"/>
            <a:ext cx="20924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Source: GE Digital’s </a:t>
            </a:r>
            <a:r>
              <a:rPr lang="en-US" sz="800" b="0" i="0" dirty="0" err="1">
                <a:solidFill>
                  <a:srgbClr val="020004"/>
                </a:solidFill>
                <a:effectLst/>
                <a:latin typeface="Raleway" pitchFamily="2" charset="77"/>
              </a:rPr>
              <a:t>SmartSignal</a:t>
            </a:r>
            <a:r>
              <a:rPr lang="en-US" sz="800" b="0" i="0" dirty="0">
                <a:solidFill>
                  <a:srgbClr val="020004"/>
                </a:solidFill>
                <a:effectLst/>
                <a:latin typeface="Raleway" pitchFamily="2" charset="77"/>
              </a:rPr>
              <a:t> Now Offers Time-to-Action Forecast Analytics. (n.d.).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924654"/>
      </p:ext>
    </p:extLst>
  </p:cSld>
  <p:clrMapOvr>
    <a:masterClrMapping/>
  </p:clrMapOvr>
</p:sld>
</file>

<file path=ppt/theme/theme1.xml><?xml version="1.0" encoding="utf-8"?>
<a:theme xmlns:a="http://schemas.openxmlformats.org/drawingml/2006/main" name="Manufacturing &amp; Process Consulting Toolkit by Slidesgo">
  <a:themeElements>
    <a:clrScheme name="Simple Light">
      <a:dk1>
        <a:srgbClr val="2D2958"/>
      </a:dk1>
      <a:lt1>
        <a:srgbClr val="FFFFFF"/>
      </a:lt1>
      <a:dk2>
        <a:srgbClr val="2D2958"/>
      </a:dk2>
      <a:lt2>
        <a:srgbClr val="ECECEC"/>
      </a:lt2>
      <a:accent1>
        <a:srgbClr val="2D2958"/>
      </a:accent1>
      <a:accent2>
        <a:srgbClr val="4B4BBB"/>
      </a:accent2>
      <a:accent3>
        <a:srgbClr val="9C88FA"/>
      </a:accent3>
      <a:accent4>
        <a:srgbClr val="F4D834"/>
      </a:accent4>
      <a:accent5>
        <a:srgbClr val="EDC4F2"/>
      </a:accent5>
      <a:accent6>
        <a:srgbClr val="E592F1"/>
      </a:accent6>
      <a:hlink>
        <a:srgbClr val="1715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1006</TotalTime>
  <Words>2306</Words>
  <Application>Microsoft Macintosh PowerPoint</Application>
  <PresentationFormat>On-screen Show (16:9)</PresentationFormat>
  <Paragraphs>187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Nunito</vt:lpstr>
      <vt:lpstr>Raleway</vt:lpstr>
      <vt:lpstr>Times New Roman</vt:lpstr>
      <vt:lpstr>Roboto Condensed Light</vt:lpstr>
      <vt:lpstr>Montserrat</vt:lpstr>
      <vt:lpstr>Montserrat SemiBold</vt:lpstr>
      <vt:lpstr>Manufacturing &amp; Process Consulting Toolkit by Slidesgo</vt:lpstr>
      <vt:lpstr>Digital Transformation in Manufacturing:  The Case of General Electric (GE)</vt:lpstr>
      <vt:lpstr>Table of contents</vt:lpstr>
      <vt:lpstr>Aim, Objectives, and Methodology</vt:lpstr>
      <vt:lpstr>General Electric</vt:lpstr>
      <vt:lpstr>General Electric Digital</vt:lpstr>
      <vt:lpstr>Before Data Analytics Culture</vt:lpstr>
      <vt:lpstr>After Data Analytics Culture</vt:lpstr>
      <vt:lpstr>PowerPoint Presentation</vt:lpstr>
      <vt:lpstr>Application of AI and data analytics at GE</vt:lpstr>
      <vt:lpstr>Application of AI and data analytics at GE</vt:lpstr>
      <vt:lpstr>PowerPoint Presentation</vt:lpstr>
      <vt:lpstr>PowerPoint Presentation</vt:lpstr>
      <vt:lpstr>PowerPoint Presentation</vt:lpstr>
      <vt:lpstr>By leveraging AI, data analytics, and business intelligence, GE gains valuable insights, optimizes operations, improves reliability, and delivers innovative products, empowering data-driven decision-making and enhancing customer value.</vt:lpstr>
      <vt:lpstr>PowerPoint Presentation</vt:lpstr>
      <vt:lpstr>Global Needs and Sustainability</vt:lpstr>
      <vt:lpstr>CONCLUSION &amp; RECOMMENDATIONS</vt:lpstr>
      <vt:lpstr>References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Electric Digital Transmission</dc:title>
  <cp:lastModifiedBy>Devi Bhuvanesh</cp:lastModifiedBy>
  <cp:revision>32</cp:revision>
  <dcterms:modified xsi:type="dcterms:W3CDTF">2023-06-30T00:52:59Z</dcterms:modified>
</cp:coreProperties>
</file>